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Default Extension="wav" ContentType="audio/wav"/>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5"/>
  </p:notes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70" r:id="rId28"/>
    <p:sldId id="284" r:id="rId29"/>
    <p:sldId id="285" r:id="rId30"/>
    <p:sldId id="286" r:id="rId31"/>
    <p:sldId id="287" r:id="rId32"/>
    <p:sldId id="288" r:id="rId33"/>
    <p:sldId id="289" r:id="rId3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Black" pitchFamily="34" charset="0"/>
        <a:ea typeface="+mn-ea"/>
        <a:cs typeface="+mn-cs"/>
      </a:defRPr>
    </a:lvl1pPr>
    <a:lvl2pPr marL="457200" algn="l" rtl="0" eaLnBrk="0" fontAlgn="base" hangingPunct="0">
      <a:spcBef>
        <a:spcPct val="0"/>
      </a:spcBef>
      <a:spcAft>
        <a:spcPct val="0"/>
      </a:spcAft>
      <a:defRPr kern="1200">
        <a:solidFill>
          <a:schemeClr val="tx1"/>
        </a:solidFill>
        <a:latin typeface="Arial Black" pitchFamily="34" charset="0"/>
        <a:ea typeface="+mn-ea"/>
        <a:cs typeface="+mn-cs"/>
      </a:defRPr>
    </a:lvl2pPr>
    <a:lvl3pPr marL="914400" algn="l" rtl="0" eaLnBrk="0" fontAlgn="base" hangingPunct="0">
      <a:spcBef>
        <a:spcPct val="0"/>
      </a:spcBef>
      <a:spcAft>
        <a:spcPct val="0"/>
      </a:spcAft>
      <a:defRPr kern="1200">
        <a:solidFill>
          <a:schemeClr val="tx1"/>
        </a:solidFill>
        <a:latin typeface="Arial Black" pitchFamily="34" charset="0"/>
        <a:ea typeface="+mn-ea"/>
        <a:cs typeface="+mn-cs"/>
      </a:defRPr>
    </a:lvl3pPr>
    <a:lvl4pPr marL="1371600" algn="l" rtl="0" eaLnBrk="0" fontAlgn="base" hangingPunct="0">
      <a:spcBef>
        <a:spcPct val="0"/>
      </a:spcBef>
      <a:spcAft>
        <a:spcPct val="0"/>
      </a:spcAft>
      <a:defRPr kern="1200">
        <a:solidFill>
          <a:schemeClr val="tx1"/>
        </a:solidFill>
        <a:latin typeface="Arial Black" pitchFamily="34" charset="0"/>
        <a:ea typeface="+mn-ea"/>
        <a:cs typeface="+mn-cs"/>
      </a:defRPr>
    </a:lvl4pPr>
    <a:lvl5pPr marL="1828800" algn="l" rtl="0" eaLnBrk="0" fontAlgn="base" hangingPunct="0">
      <a:spcBef>
        <a:spcPct val="0"/>
      </a:spcBef>
      <a:spcAft>
        <a:spcPct val="0"/>
      </a:spcAft>
      <a:defRPr kern="1200">
        <a:solidFill>
          <a:schemeClr val="tx1"/>
        </a:solidFill>
        <a:latin typeface="Arial Black" pitchFamily="34" charset="0"/>
        <a:ea typeface="+mn-ea"/>
        <a:cs typeface="+mn-cs"/>
      </a:defRPr>
    </a:lvl5pPr>
    <a:lvl6pPr marL="2286000" algn="l" defTabSz="914400" rtl="0" eaLnBrk="1" latinLnBrk="0" hangingPunct="1">
      <a:defRPr kern="1200">
        <a:solidFill>
          <a:schemeClr val="tx1"/>
        </a:solidFill>
        <a:latin typeface="Arial Black" pitchFamily="34" charset="0"/>
        <a:ea typeface="+mn-ea"/>
        <a:cs typeface="+mn-cs"/>
      </a:defRPr>
    </a:lvl6pPr>
    <a:lvl7pPr marL="2743200" algn="l" defTabSz="914400" rtl="0" eaLnBrk="1" latinLnBrk="0" hangingPunct="1">
      <a:defRPr kern="1200">
        <a:solidFill>
          <a:schemeClr val="tx1"/>
        </a:solidFill>
        <a:latin typeface="Arial Black" pitchFamily="34" charset="0"/>
        <a:ea typeface="+mn-ea"/>
        <a:cs typeface="+mn-cs"/>
      </a:defRPr>
    </a:lvl7pPr>
    <a:lvl8pPr marL="3200400" algn="l" defTabSz="914400" rtl="0" eaLnBrk="1" latinLnBrk="0" hangingPunct="1">
      <a:defRPr kern="1200">
        <a:solidFill>
          <a:schemeClr val="tx1"/>
        </a:solidFill>
        <a:latin typeface="Arial Black" pitchFamily="34" charset="0"/>
        <a:ea typeface="+mn-ea"/>
        <a:cs typeface="+mn-cs"/>
      </a:defRPr>
    </a:lvl8pPr>
    <a:lvl9pPr marL="3657600" algn="l" defTabSz="914400" rtl="0" eaLnBrk="1" latinLnBrk="0" hangingPunct="1">
      <a:defRPr kern="1200">
        <a:solidFill>
          <a:schemeClr val="tx1"/>
        </a:solidFill>
        <a:latin typeface="Arial Black"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US"/>
          </a:p>
        </p:txBody>
      </p:sp>
      <p:sp>
        <p:nvSpPr>
          <p:cNvPr id="1024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p>
        </p:txBody>
      </p:sp>
      <p:sp>
        <p:nvSpPr>
          <p:cNvPr id="1024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024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4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1024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27E30AC9-F12E-457E-9445-CBD2A87E1F51}"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E2D82AD-306B-4CDC-B2C4-598C3B089F4C}" type="slidenum">
              <a:rPr lang="en-US"/>
              <a:pPr/>
              <a:t>4</a:t>
            </a:fld>
            <a:endParaRPr lang="en-US"/>
          </a:p>
        </p:txBody>
      </p:sp>
      <p:sp>
        <p:nvSpPr>
          <p:cNvPr id="11266" name="Rectangle 2"/>
          <p:cNvSpPr>
            <a:spLocks noRot="1" noChangeArrowheads="1" noTextEdit="1"/>
          </p:cNvSpPr>
          <p:nvPr>
            <p:ph type="sldImg"/>
          </p:nvPr>
        </p:nvSpPr>
        <p:spPr>
          <a:ln/>
        </p:spPr>
      </p:sp>
      <p:sp>
        <p:nvSpPr>
          <p:cNvPr id="11267" name="Rectangle 3"/>
          <p:cNvSpPr>
            <a:spLocks noGrp="1" noChangeArrowheads="1"/>
          </p:cNvSpPr>
          <p:nvPr>
            <p:ph type="body" idx="1"/>
          </p:nvPr>
        </p:nvSpPr>
        <p:spPr/>
        <p:txBody>
          <a:bodyPr/>
          <a:lstStyle/>
          <a:p>
            <a:endParaRPr lang="ru-RU"/>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B980D1-71B1-4A8C-85E2-FC8E1191C1AF}" type="slidenum">
              <a:rPr lang="en-US"/>
              <a:pPr/>
              <a:t>15</a:t>
            </a:fld>
            <a:endParaRPr lang="en-US"/>
          </a:p>
        </p:txBody>
      </p:sp>
      <p:sp>
        <p:nvSpPr>
          <p:cNvPr id="37890" name="Rectangle 2"/>
          <p:cNvSpPr>
            <a:spLocks noRot="1" noChangeArrowheads="1" noTextEdit="1"/>
          </p:cNvSpPr>
          <p:nvPr>
            <p:ph type="sldImg"/>
          </p:nvPr>
        </p:nvSpPr>
        <p:spPr>
          <a:ln/>
        </p:spPr>
      </p:sp>
      <p:sp>
        <p:nvSpPr>
          <p:cNvPr id="37891" name="Rectangle 3"/>
          <p:cNvSpPr>
            <a:spLocks noGrp="1" noChangeArrowheads="1"/>
          </p:cNvSpPr>
          <p:nvPr>
            <p:ph type="body" idx="1"/>
          </p:nvPr>
        </p:nvSpPr>
        <p:spPr/>
        <p:txBody>
          <a:bodyPr/>
          <a:lstStyle/>
          <a:p>
            <a:endParaRPr lang="ru-RU"/>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A60B62-B67A-4749-A894-E5B5AED1C739}" type="slidenum">
              <a:rPr lang="en-US"/>
              <a:pPr/>
              <a:t>16</a:t>
            </a:fld>
            <a:endParaRPr lang="en-US"/>
          </a:p>
        </p:txBody>
      </p:sp>
      <p:sp>
        <p:nvSpPr>
          <p:cNvPr id="39938" name="Rectangle 2"/>
          <p:cNvSpPr>
            <a:spLocks noRot="1" noChangeArrowheads="1" noTextEdit="1"/>
          </p:cNvSpPr>
          <p:nvPr>
            <p:ph type="sldImg"/>
          </p:nvPr>
        </p:nvSpPr>
        <p:spPr>
          <a:ln/>
        </p:spPr>
      </p:sp>
      <p:sp>
        <p:nvSpPr>
          <p:cNvPr id="39939" name="Rectangle 3"/>
          <p:cNvSpPr>
            <a:spLocks noGrp="1" noChangeArrowheads="1"/>
          </p:cNvSpPr>
          <p:nvPr>
            <p:ph type="body" idx="1"/>
          </p:nvPr>
        </p:nvSpPr>
        <p:spPr/>
        <p:txBody>
          <a:bodyPr/>
          <a:lstStyle/>
          <a:p>
            <a:endParaRPr lang="ru-R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8FACF2-A0A1-4775-B08C-D3D88FA827E0}" type="slidenum">
              <a:rPr lang="en-US"/>
              <a:pPr/>
              <a:t>17</a:t>
            </a:fld>
            <a:endParaRPr lang="en-US"/>
          </a:p>
        </p:txBody>
      </p:sp>
      <p:sp>
        <p:nvSpPr>
          <p:cNvPr id="41986" name="Rectangle 2"/>
          <p:cNvSpPr>
            <a:spLocks noRot="1" noChangeArrowheads="1" noTextEdit="1"/>
          </p:cNvSpPr>
          <p:nvPr>
            <p:ph type="sldImg"/>
          </p:nvPr>
        </p:nvSpPr>
        <p:spPr>
          <a:ln/>
        </p:spPr>
      </p:sp>
      <p:sp>
        <p:nvSpPr>
          <p:cNvPr id="41987" name="Rectangle 3"/>
          <p:cNvSpPr>
            <a:spLocks noGrp="1" noChangeArrowheads="1"/>
          </p:cNvSpPr>
          <p:nvPr>
            <p:ph type="body" idx="1"/>
          </p:nvPr>
        </p:nvSpPr>
        <p:spPr/>
        <p:txBody>
          <a:bodyPr/>
          <a:lstStyle/>
          <a:p>
            <a:endParaRPr lang="ru-RU"/>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EBE85F0-B42F-4776-8B8D-06472D8386BD}" type="slidenum">
              <a:rPr lang="en-US"/>
              <a:pPr/>
              <a:t>18</a:t>
            </a:fld>
            <a:endParaRPr lang="en-US"/>
          </a:p>
        </p:txBody>
      </p:sp>
      <p:sp>
        <p:nvSpPr>
          <p:cNvPr id="44034" name="Rectangle 2"/>
          <p:cNvSpPr>
            <a:spLocks noRot="1" noChangeArrowheads="1" noTextEdit="1"/>
          </p:cNvSpPr>
          <p:nvPr>
            <p:ph type="sldImg"/>
          </p:nvPr>
        </p:nvSpPr>
        <p:spPr>
          <a:ln/>
        </p:spPr>
      </p:sp>
      <p:sp>
        <p:nvSpPr>
          <p:cNvPr id="44035" name="Rectangle 3"/>
          <p:cNvSpPr>
            <a:spLocks noGrp="1" noChangeArrowheads="1"/>
          </p:cNvSpPr>
          <p:nvPr>
            <p:ph type="body" idx="1"/>
          </p:nvPr>
        </p:nvSpPr>
        <p:spPr/>
        <p:txBody>
          <a:bodyPr/>
          <a:lstStyle/>
          <a:p>
            <a:endParaRPr lang="ru-RU"/>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7A0C18-363F-4E92-9321-1916C1837A28}" type="slidenum">
              <a:rPr lang="en-US"/>
              <a:pPr/>
              <a:t>19</a:t>
            </a:fld>
            <a:endParaRPr lang="en-US"/>
          </a:p>
        </p:txBody>
      </p:sp>
      <p:sp>
        <p:nvSpPr>
          <p:cNvPr id="46082" name="Rectangle 2"/>
          <p:cNvSpPr>
            <a:spLocks noRot="1" noChangeArrowheads="1" noTextEdit="1"/>
          </p:cNvSpPr>
          <p:nvPr>
            <p:ph type="sldImg"/>
          </p:nvPr>
        </p:nvSpPr>
        <p:spPr>
          <a:ln/>
        </p:spPr>
      </p:sp>
      <p:sp>
        <p:nvSpPr>
          <p:cNvPr id="46083" name="Rectangle 3"/>
          <p:cNvSpPr>
            <a:spLocks noGrp="1" noChangeArrowheads="1"/>
          </p:cNvSpPr>
          <p:nvPr>
            <p:ph type="body" idx="1"/>
          </p:nvPr>
        </p:nvSpPr>
        <p:spPr/>
        <p:txBody>
          <a:bodyPr/>
          <a:lstStyle/>
          <a:p>
            <a:endParaRPr lang="ru-RU"/>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325400-58DB-494A-B425-92E39BAB9EF8}" type="slidenum">
              <a:rPr lang="en-US"/>
              <a:pPr/>
              <a:t>20</a:t>
            </a:fld>
            <a:endParaRPr lang="en-US"/>
          </a:p>
        </p:txBody>
      </p:sp>
      <p:sp>
        <p:nvSpPr>
          <p:cNvPr id="48130" name="Rectangle 2"/>
          <p:cNvSpPr>
            <a:spLocks noRot="1" noChangeArrowheads="1" noTextEdit="1"/>
          </p:cNvSpPr>
          <p:nvPr>
            <p:ph type="sldImg"/>
          </p:nvPr>
        </p:nvSpPr>
        <p:spPr>
          <a:ln/>
        </p:spPr>
      </p:sp>
      <p:sp>
        <p:nvSpPr>
          <p:cNvPr id="48131" name="Rectangle 3"/>
          <p:cNvSpPr>
            <a:spLocks noGrp="1" noChangeArrowheads="1"/>
          </p:cNvSpPr>
          <p:nvPr>
            <p:ph type="body" idx="1"/>
          </p:nvPr>
        </p:nvSpPr>
        <p:spPr/>
        <p:txBody>
          <a:bodyPr/>
          <a:lstStyle/>
          <a:p>
            <a:endParaRPr lang="ru-RU"/>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D5898F8-55C2-4542-B5B8-CF2CDEAE54B1}" type="slidenum">
              <a:rPr lang="en-US"/>
              <a:pPr/>
              <a:t>21</a:t>
            </a:fld>
            <a:endParaRPr lang="en-US"/>
          </a:p>
        </p:txBody>
      </p:sp>
      <p:sp>
        <p:nvSpPr>
          <p:cNvPr id="50178" name="Rectangle 2"/>
          <p:cNvSpPr>
            <a:spLocks noRot="1" noChangeArrowheads="1" noTextEdit="1"/>
          </p:cNvSpPr>
          <p:nvPr>
            <p:ph type="sldImg"/>
          </p:nvPr>
        </p:nvSpPr>
        <p:spPr>
          <a:ln/>
        </p:spPr>
      </p:sp>
      <p:sp>
        <p:nvSpPr>
          <p:cNvPr id="50179" name="Rectangle 3"/>
          <p:cNvSpPr>
            <a:spLocks noGrp="1" noChangeArrowheads="1"/>
          </p:cNvSpPr>
          <p:nvPr>
            <p:ph type="body" idx="1"/>
          </p:nvPr>
        </p:nvSpPr>
        <p:spPr/>
        <p:txBody>
          <a:bodyPr/>
          <a:lstStyle/>
          <a:p>
            <a:endParaRPr lang="ru-RU"/>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80511F-A7A8-4B35-A60D-8024443BC6FE}" type="slidenum">
              <a:rPr lang="en-US"/>
              <a:pPr/>
              <a:t>22</a:t>
            </a:fld>
            <a:endParaRPr lang="en-US"/>
          </a:p>
        </p:txBody>
      </p:sp>
      <p:sp>
        <p:nvSpPr>
          <p:cNvPr id="52226" name="Rectangle 2"/>
          <p:cNvSpPr>
            <a:spLocks noRot="1" noChangeArrowheads="1" noTextEdit="1"/>
          </p:cNvSpPr>
          <p:nvPr>
            <p:ph type="sldImg"/>
          </p:nvPr>
        </p:nvSpPr>
        <p:spPr>
          <a:ln/>
        </p:spPr>
      </p:sp>
      <p:sp>
        <p:nvSpPr>
          <p:cNvPr id="52227" name="Rectangle 3"/>
          <p:cNvSpPr>
            <a:spLocks noGrp="1" noChangeArrowheads="1"/>
          </p:cNvSpPr>
          <p:nvPr>
            <p:ph type="body" idx="1"/>
          </p:nvPr>
        </p:nvSpPr>
        <p:spPr/>
        <p:txBody>
          <a:bodyPr/>
          <a:lstStyle/>
          <a:p>
            <a:endParaRPr lang="ru-RU"/>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FB1CD0-B74E-4E2D-BDDC-1C243E60217B}" type="slidenum">
              <a:rPr lang="en-US"/>
              <a:pPr/>
              <a:t>23</a:t>
            </a:fld>
            <a:endParaRPr lang="en-US"/>
          </a:p>
        </p:txBody>
      </p:sp>
      <p:sp>
        <p:nvSpPr>
          <p:cNvPr id="54274" name="Rectangle 2"/>
          <p:cNvSpPr>
            <a:spLocks noRot="1" noChangeArrowheads="1" noTextEdit="1"/>
          </p:cNvSpPr>
          <p:nvPr>
            <p:ph type="sldImg"/>
          </p:nvPr>
        </p:nvSpPr>
        <p:spPr>
          <a:ln/>
        </p:spPr>
      </p:sp>
      <p:sp>
        <p:nvSpPr>
          <p:cNvPr id="54275" name="Rectangle 3"/>
          <p:cNvSpPr>
            <a:spLocks noGrp="1" noChangeArrowheads="1"/>
          </p:cNvSpPr>
          <p:nvPr>
            <p:ph type="body" idx="1"/>
          </p:nvPr>
        </p:nvSpPr>
        <p:spPr/>
        <p:txBody>
          <a:bodyPr/>
          <a:lstStyle/>
          <a:p>
            <a:endParaRPr lang="ru-RU"/>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8F9C62-3ED3-4192-9AC1-2D42FE332BCD}" type="slidenum">
              <a:rPr lang="en-US"/>
              <a:pPr/>
              <a:t>24</a:t>
            </a:fld>
            <a:endParaRPr lang="en-US"/>
          </a:p>
        </p:txBody>
      </p:sp>
      <p:sp>
        <p:nvSpPr>
          <p:cNvPr id="56322" name="Rectangle 2"/>
          <p:cNvSpPr>
            <a:spLocks noRot="1" noChangeArrowheads="1" noTextEdit="1"/>
          </p:cNvSpPr>
          <p:nvPr>
            <p:ph type="sldImg"/>
          </p:nvPr>
        </p:nvSpPr>
        <p:spPr>
          <a:ln/>
        </p:spPr>
      </p:sp>
      <p:sp>
        <p:nvSpPr>
          <p:cNvPr id="56323" name="Rectangle 3"/>
          <p:cNvSpPr>
            <a:spLocks noGrp="1" noChangeArrowheads="1"/>
          </p:cNvSpPr>
          <p:nvPr>
            <p:ph type="body" idx="1"/>
          </p:nvPr>
        </p:nvSpPr>
        <p:spPr/>
        <p:txBody>
          <a:bodyPr/>
          <a:lstStyle/>
          <a:p>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31BE30-681C-45CC-8620-0A3FB6CB389B}" type="slidenum">
              <a:rPr lang="en-US"/>
              <a:pPr/>
              <a:t>7</a:t>
            </a:fld>
            <a:endParaRPr lang="en-US"/>
          </a:p>
        </p:txBody>
      </p:sp>
      <p:sp>
        <p:nvSpPr>
          <p:cNvPr id="19458" name="Rectangle 2"/>
          <p:cNvSpPr>
            <a:spLocks noRot="1" noChangeArrowheads="1" noTextEdit="1"/>
          </p:cNvSpPr>
          <p:nvPr>
            <p:ph type="sldImg"/>
          </p:nvPr>
        </p:nvSpPr>
        <p:spPr>
          <a:ln/>
        </p:spPr>
      </p:sp>
      <p:sp>
        <p:nvSpPr>
          <p:cNvPr id="19459" name="Rectangle 3"/>
          <p:cNvSpPr>
            <a:spLocks noGrp="1" noChangeArrowheads="1"/>
          </p:cNvSpPr>
          <p:nvPr>
            <p:ph type="body" idx="1"/>
          </p:nvPr>
        </p:nvSpPr>
        <p:spPr/>
        <p:txBody>
          <a:bodyPr/>
          <a:lstStyle/>
          <a:p>
            <a:endParaRPr lang="ru-RU"/>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EC2F7A-A327-4DFC-BC0E-AD552F06ECAB}" type="slidenum">
              <a:rPr lang="en-US"/>
              <a:pPr/>
              <a:t>25</a:t>
            </a:fld>
            <a:endParaRPr lang="en-US"/>
          </a:p>
        </p:txBody>
      </p:sp>
      <p:sp>
        <p:nvSpPr>
          <p:cNvPr id="58370" name="Rectangle 2"/>
          <p:cNvSpPr>
            <a:spLocks noRot="1" noChangeArrowheads="1" noTextEdit="1"/>
          </p:cNvSpPr>
          <p:nvPr>
            <p:ph type="sldImg"/>
          </p:nvPr>
        </p:nvSpPr>
        <p:spPr>
          <a:ln/>
        </p:spPr>
      </p:sp>
      <p:sp>
        <p:nvSpPr>
          <p:cNvPr id="58371" name="Rectangle 3"/>
          <p:cNvSpPr>
            <a:spLocks noGrp="1" noChangeArrowheads="1"/>
          </p:cNvSpPr>
          <p:nvPr>
            <p:ph type="body" idx="1"/>
          </p:nvPr>
        </p:nvSpPr>
        <p:spPr/>
        <p:txBody>
          <a:bodyPr/>
          <a:lstStyle/>
          <a:p>
            <a:endParaRPr lang="ru-RU"/>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DF85FAD-A2B4-4687-B457-F4015F23F645}" type="slidenum">
              <a:rPr lang="en-US"/>
              <a:pPr/>
              <a:t>26</a:t>
            </a:fld>
            <a:endParaRPr lang="en-US"/>
          </a:p>
        </p:txBody>
      </p:sp>
      <p:sp>
        <p:nvSpPr>
          <p:cNvPr id="60418" name="Rectangle 2"/>
          <p:cNvSpPr>
            <a:spLocks noRot="1" noChangeArrowheads="1" noTextEdit="1"/>
          </p:cNvSpPr>
          <p:nvPr>
            <p:ph type="sldImg"/>
          </p:nvPr>
        </p:nvSpPr>
        <p:spPr>
          <a:ln/>
        </p:spPr>
      </p:sp>
      <p:sp>
        <p:nvSpPr>
          <p:cNvPr id="60419" name="Rectangle 3"/>
          <p:cNvSpPr>
            <a:spLocks noGrp="1" noChangeArrowheads="1"/>
          </p:cNvSpPr>
          <p:nvPr>
            <p:ph type="body" idx="1"/>
          </p:nvPr>
        </p:nvSpPr>
        <p:spPr/>
        <p:txBody>
          <a:bodyPr/>
          <a:lstStyle/>
          <a:p>
            <a:endParaRPr lang="ru-RU"/>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38C3D2C-5CB7-4F92-AB00-5FA2E6390A39}" type="slidenum">
              <a:rPr lang="en-US"/>
              <a:pPr/>
              <a:t>29</a:t>
            </a:fld>
            <a:endParaRPr lang="en-US"/>
          </a:p>
        </p:txBody>
      </p:sp>
      <p:sp>
        <p:nvSpPr>
          <p:cNvPr id="63490" name="Rectangle 2"/>
          <p:cNvSpPr>
            <a:spLocks noRot="1" noChangeArrowheads="1" noTextEdit="1"/>
          </p:cNvSpPr>
          <p:nvPr>
            <p:ph type="sldImg"/>
          </p:nvPr>
        </p:nvSpPr>
        <p:spPr>
          <a:ln/>
        </p:spPr>
      </p:sp>
      <p:sp>
        <p:nvSpPr>
          <p:cNvPr id="63491" name="Rectangle 3"/>
          <p:cNvSpPr>
            <a:spLocks noGrp="1" noChangeArrowheads="1"/>
          </p:cNvSpPr>
          <p:nvPr>
            <p:ph type="body" idx="1"/>
          </p:nvPr>
        </p:nvSpPr>
        <p:spPr/>
        <p:txBody>
          <a:bodyPr/>
          <a:lstStyle/>
          <a:p>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D1CD229-2313-4740-A498-E258E62AD5BF}" type="slidenum">
              <a:rPr lang="en-US"/>
              <a:pPr/>
              <a:t>8</a:t>
            </a:fld>
            <a:endParaRPr lang="en-US"/>
          </a:p>
        </p:txBody>
      </p:sp>
      <p:sp>
        <p:nvSpPr>
          <p:cNvPr id="21506" name="Rectangle 2"/>
          <p:cNvSpPr>
            <a:spLocks noRot="1" noChangeArrowheads="1" noTextEdit="1"/>
          </p:cNvSpPr>
          <p:nvPr>
            <p:ph type="sldImg"/>
          </p:nvPr>
        </p:nvSpPr>
        <p:spPr>
          <a:ln/>
        </p:spPr>
      </p:sp>
      <p:sp>
        <p:nvSpPr>
          <p:cNvPr id="21507" name="Rectangle 3"/>
          <p:cNvSpPr>
            <a:spLocks noGrp="1" noChangeArrowheads="1"/>
          </p:cNvSpPr>
          <p:nvPr>
            <p:ph type="body" idx="1"/>
          </p:nvPr>
        </p:nvSpPr>
        <p:spPr/>
        <p:txBody>
          <a:bodyPr/>
          <a:lstStyle/>
          <a:p>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B7C1DB8-3BDD-4D52-B454-D56093703913}" type="slidenum">
              <a:rPr lang="en-US"/>
              <a:pPr/>
              <a:t>9</a:t>
            </a:fld>
            <a:endParaRPr lang="en-US"/>
          </a:p>
        </p:txBody>
      </p:sp>
      <p:sp>
        <p:nvSpPr>
          <p:cNvPr id="23554" name="Rectangle 2"/>
          <p:cNvSpPr>
            <a:spLocks noRo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AF3BCDB-064A-4EFB-8B98-E3DC26CB629C}" type="slidenum">
              <a:rPr lang="en-US"/>
              <a:pPr/>
              <a:t>10</a:t>
            </a:fld>
            <a:endParaRPr lang="en-US"/>
          </a:p>
        </p:txBody>
      </p:sp>
      <p:sp>
        <p:nvSpPr>
          <p:cNvPr id="25602" name="Rectangle 2"/>
          <p:cNvSpPr>
            <a:spLocks noRot="1"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ru-R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A746AF-4634-4A6B-8D8C-6F94DB670855}" type="slidenum">
              <a:rPr lang="en-US"/>
              <a:pPr/>
              <a:t>11</a:t>
            </a:fld>
            <a:endParaRPr lang="en-US"/>
          </a:p>
        </p:txBody>
      </p:sp>
      <p:sp>
        <p:nvSpPr>
          <p:cNvPr id="27650" name="Rectangle 2"/>
          <p:cNvSpPr>
            <a:spLocks noRot="1"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ru-R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608A0D-0BC6-4DA0-A05F-44E731BB7EF0}" type="slidenum">
              <a:rPr lang="en-US"/>
              <a:pPr/>
              <a:t>12</a:t>
            </a:fld>
            <a:endParaRPr lang="en-US"/>
          </a:p>
        </p:txBody>
      </p:sp>
      <p:sp>
        <p:nvSpPr>
          <p:cNvPr id="29698" name="Rectangle 2"/>
          <p:cNvSpPr>
            <a:spLocks noRo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ru-R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7D968A-2E61-48F3-B265-15315537A210}" type="slidenum">
              <a:rPr lang="en-US"/>
              <a:pPr/>
              <a:t>13</a:t>
            </a:fld>
            <a:endParaRPr lang="en-US"/>
          </a:p>
        </p:txBody>
      </p:sp>
      <p:sp>
        <p:nvSpPr>
          <p:cNvPr id="31746" name="Rectangle 2"/>
          <p:cNvSpPr>
            <a:spLocks noRo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ru-R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FDA6F3-D3A0-4ABF-AAA6-5E05E6044747}" type="slidenum">
              <a:rPr lang="en-US"/>
              <a:pPr/>
              <a:t>14</a:t>
            </a:fld>
            <a:endParaRPr lang="en-US"/>
          </a:p>
        </p:txBody>
      </p:sp>
      <p:sp>
        <p:nvSpPr>
          <p:cNvPr id="35842" name="Rectangle 2"/>
          <p:cNvSpPr>
            <a:spLocks noRot="1" noChangeArrowheads="1" noTextEdit="1"/>
          </p:cNvSpPr>
          <p:nvPr>
            <p:ph type="sldImg"/>
          </p:nvPr>
        </p:nvSpPr>
        <p:spPr>
          <a:ln/>
        </p:spPr>
      </p:sp>
      <p:sp>
        <p:nvSpPr>
          <p:cNvPr id="35843" name="Rectangle 3"/>
          <p:cNvSpPr>
            <a:spLocks noGrp="1" noChangeArrowheads="1"/>
          </p:cNvSpPr>
          <p:nvPr>
            <p:ph type="body" idx="1"/>
          </p:nvPr>
        </p:nvSpPr>
        <p:spPr/>
        <p:txBody>
          <a:bodyPr/>
          <a:lstStyle/>
          <a:p>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5122" name="Group 2"/>
          <p:cNvGrpSpPr>
            <a:grpSpLocks/>
          </p:cNvGrpSpPr>
          <p:nvPr/>
        </p:nvGrpSpPr>
        <p:grpSpPr bwMode="auto">
          <a:xfrm>
            <a:off x="2084388" y="296863"/>
            <a:ext cx="6823075" cy="5353050"/>
            <a:chOff x="1313" y="187"/>
            <a:chExt cx="4298" cy="3372"/>
          </a:xfrm>
        </p:grpSpPr>
        <p:grpSp>
          <p:nvGrpSpPr>
            <p:cNvPr id="5123" name="Group 3"/>
            <p:cNvGrpSpPr>
              <a:grpSpLocks/>
            </p:cNvGrpSpPr>
            <p:nvPr/>
          </p:nvGrpSpPr>
          <p:grpSpPr bwMode="auto">
            <a:xfrm>
              <a:off x="2194" y="601"/>
              <a:ext cx="596" cy="447"/>
              <a:chOff x="0" y="0"/>
              <a:chExt cx="768" cy="576"/>
            </a:xfrm>
          </p:grpSpPr>
          <p:sp>
            <p:nvSpPr>
              <p:cNvPr id="5124" name="Oval 4"/>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endParaRPr lang="ru-RU"/>
              </a:p>
            </p:txBody>
          </p:sp>
          <p:sp>
            <p:nvSpPr>
              <p:cNvPr id="5125" name="Oval 5"/>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w="9525">
                <a:noFill/>
                <a:round/>
                <a:headEnd/>
                <a:tailEnd/>
              </a:ln>
              <a:effectLst/>
            </p:spPr>
            <p:txBody>
              <a:bodyPr wrap="none" anchor="ctr"/>
              <a:lstStyle/>
              <a:p>
                <a:endParaRPr lang="ru-RU"/>
              </a:p>
            </p:txBody>
          </p:sp>
        </p:grpSp>
        <p:grpSp>
          <p:nvGrpSpPr>
            <p:cNvPr id="5126" name="Group 6"/>
            <p:cNvGrpSpPr>
              <a:grpSpLocks/>
            </p:cNvGrpSpPr>
            <p:nvPr/>
          </p:nvGrpSpPr>
          <p:grpSpPr bwMode="auto">
            <a:xfrm>
              <a:off x="1313" y="187"/>
              <a:ext cx="4298" cy="3372"/>
              <a:chOff x="0" y="0"/>
              <a:chExt cx="5533" cy="4341"/>
            </a:xfrm>
          </p:grpSpPr>
          <p:grpSp>
            <p:nvGrpSpPr>
              <p:cNvPr id="5127" name="Group 7"/>
              <p:cNvGrpSpPr>
                <a:grpSpLocks/>
              </p:cNvGrpSpPr>
              <p:nvPr/>
            </p:nvGrpSpPr>
            <p:grpSpPr bwMode="auto">
              <a:xfrm>
                <a:off x="0" y="0"/>
                <a:ext cx="5470" cy="4341"/>
                <a:chOff x="0" y="0"/>
                <a:chExt cx="5470" cy="4341"/>
              </a:xfrm>
            </p:grpSpPr>
            <p:grpSp>
              <p:nvGrpSpPr>
                <p:cNvPr id="5128" name="Group 8"/>
                <p:cNvGrpSpPr>
                  <a:grpSpLocks/>
                </p:cNvGrpSpPr>
                <p:nvPr/>
              </p:nvGrpSpPr>
              <p:grpSpPr bwMode="auto">
                <a:xfrm>
                  <a:off x="1339" y="786"/>
                  <a:ext cx="2919" cy="2151"/>
                  <a:chOff x="1265" y="814"/>
                  <a:chExt cx="2919" cy="2151"/>
                </a:xfrm>
              </p:grpSpPr>
              <p:sp>
                <p:nvSpPr>
                  <p:cNvPr id="5129" name="Oval 9"/>
                  <p:cNvSpPr>
                    <a:spLocks noChangeArrowheads="1"/>
                  </p:cNvSpPr>
                  <p:nvPr/>
                </p:nvSpPr>
                <p:spPr bwMode="hidden">
                  <a:xfrm>
                    <a:off x="1265" y="814"/>
                    <a:ext cx="2919" cy="2151"/>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endParaRPr lang="ru-RU"/>
                  </a:p>
                </p:txBody>
              </p:sp>
              <p:sp>
                <p:nvSpPr>
                  <p:cNvPr id="5130" name="Oval 10"/>
                  <p:cNvSpPr>
                    <a:spLocks noChangeArrowheads="1"/>
                  </p:cNvSpPr>
                  <p:nvPr/>
                </p:nvSpPr>
                <p:spPr bwMode="hidden">
                  <a:xfrm>
                    <a:off x="2380" y="1601"/>
                    <a:ext cx="579" cy="406"/>
                  </a:xfrm>
                  <a:prstGeom prst="ellipse">
                    <a:avLst/>
                  </a:prstGeom>
                  <a:gradFill rotWithShape="0">
                    <a:gsLst>
                      <a:gs pos="0">
                        <a:schemeClr val="accent2"/>
                      </a:gs>
                      <a:gs pos="100000">
                        <a:schemeClr val="bg2"/>
                      </a:gs>
                    </a:gsLst>
                    <a:path path="shape">
                      <a:fillToRect l="50000" t="50000" r="50000" b="50000"/>
                    </a:path>
                  </a:gradFill>
                  <a:ln w="9525">
                    <a:noFill/>
                    <a:round/>
                    <a:headEnd/>
                    <a:tailEnd/>
                  </a:ln>
                  <a:effectLst/>
                </p:spPr>
                <p:txBody>
                  <a:bodyPr wrap="none" anchor="ctr"/>
                  <a:lstStyle/>
                  <a:p>
                    <a:endParaRPr lang="ru-RU"/>
                  </a:p>
                </p:txBody>
              </p:sp>
            </p:grpSp>
            <p:grpSp>
              <p:nvGrpSpPr>
                <p:cNvPr id="5131" name="Group 11"/>
                <p:cNvGrpSpPr>
                  <a:grpSpLocks/>
                </p:cNvGrpSpPr>
                <p:nvPr/>
              </p:nvGrpSpPr>
              <p:grpSpPr bwMode="auto">
                <a:xfrm>
                  <a:off x="0" y="0"/>
                  <a:ext cx="5470" cy="4341"/>
                  <a:chOff x="0" y="0"/>
                  <a:chExt cx="5470" cy="4341"/>
                </a:xfrm>
              </p:grpSpPr>
              <p:grpSp>
                <p:nvGrpSpPr>
                  <p:cNvPr id="5132" name="Group 12"/>
                  <p:cNvGrpSpPr>
                    <a:grpSpLocks/>
                  </p:cNvGrpSpPr>
                  <p:nvPr/>
                </p:nvGrpSpPr>
                <p:grpSpPr bwMode="auto">
                  <a:xfrm>
                    <a:off x="3545" y="1502"/>
                    <a:ext cx="1258" cy="2327"/>
                    <a:chOff x="3471" y="1530"/>
                    <a:chExt cx="1258" cy="2327"/>
                  </a:xfrm>
                </p:grpSpPr>
                <p:sp>
                  <p:nvSpPr>
                    <p:cNvPr id="5133" name="Freeform 13"/>
                    <p:cNvSpPr>
                      <a:spLocks/>
                    </p:cNvSpPr>
                    <p:nvPr/>
                  </p:nvSpPr>
                  <p:spPr bwMode="hidden">
                    <a:xfrm rot="2711884">
                      <a:off x="2765" y="2236"/>
                      <a:ext cx="172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ru-RU"/>
                    </a:p>
                  </p:txBody>
                </p:sp>
                <p:sp>
                  <p:nvSpPr>
                    <p:cNvPr id="5134" name="Freeform 14"/>
                    <p:cNvSpPr>
                      <a:spLocks/>
                    </p:cNvSpPr>
                    <p:nvPr/>
                  </p:nvSpPr>
                  <p:spPr bwMode="hidden">
                    <a:xfrm rot="2711884">
                      <a:off x="4021" y="3150"/>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ru-RU"/>
                    </a:p>
                  </p:txBody>
                </p:sp>
              </p:grpSp>
              <p:grpSp>
                <p:nvGrpSpPr>
                  <p:cNvPr id="5135" name="Group 15"/>
                  <p:cNvGrpSpPr>
                    <a:grpSpLocks/>
                  </p:cNvGrpSpPr>
                  <p:nvPr/>
                </p:nvGrpSpPr>
                <p:grpSpPr bwMode="auto">
                  <a:xfrm>
                    <a:off x="2938" y="1991"/>
                    <a:ext cx="2463" cy="1332"/>
                    <a:chOff x="2864" y="2019"/>
                    <a:chExt cx="2463" cy="1332"/>
                  </a:xfrm>
                </p:grpSpPr>
                <p:sp>
                  <p:nvSpPr>
                    <p:cNvPr id="5136" name="Freeform 16"/>
                    <p:cNvSpPr>
                      <a:spLocks/>
                    </p:cNvSpPr>
                    <p:nvPr/>
                  </p:nvSpPr>
                  <p:spPr bwMode="hidden">
                    <a:xfrm rot="2104081">
                      <a:off x="2864" y="2019"/>
                      <a:ext cx="1814" cy="34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5137" name="Freeform 17"/>
                    <p:cNvSpPr>
                      <a:spLocks/>
                    </p:cNvSpPr>
                    <p:nvPr/>
                  </p:nvSpPr>
                  <p:spPr bwMode="hidden">
                    <a:xfrm rot="2104081">
                      <a:off x="4353" y="2806"/>
                      <a:ext cx="974" cy="5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ru-RU"/>
                    </a:p>
                  </p:txBody>
                </p:sp>
              </p:grpSp>
              <p:grpSp>
                <p:nvGrpSpPr>
                  <p:cNvPr id="5138" name="Group 18"/>
                  <p:cNvGrpSpPr>
                    <a:grpSpLocks/>
                  </p:cNvGrpSpPr>
                  <p:nvPr/>
                </p:nvGrpSpPr>
                <p:grpSpPr bwMode="auto">
                  <a:xfrm>
                    <a:off x="2971" y="1804"/>
                    <a:ext cx="2477" cy="1064"/>
                    <a:chOff x="2897" y="1832"/>
                    <a:chExt cx="2477" cy="1064"/>
                  </a:xfrm>
                </p:grpSpPr>
                <p:sp>
                  <p:nvSpPr>
                    <p:cNvPr id="5139" name="Freeform 19"/>
                    <p:cNvSpPr>
                      <a:spLocks/>
                    </p:cNvSpPr>
                    <p:nvPr/>
                  </p:nvSpPr>
                  <p:spPr bwMode="hidden">
                    <a:xfrm rot="1582915">
                      <a:off x="2897" y="1832"/>
                      <a:ext cx="1736" cy="30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5140" name="Freeform 20"/>
                    <p:cNvSpPr>
                      <a:spLocks/>
                    </p:cNvSpPr>
                    <p:nvPr/>
                  </p:nvSpPr>
                  <p:spPr bwMode="hidden">
                    <a:xfrm rot="1582915">
                      <a:off x="4442" y="2420"/>
                      <a:ext cx="932" cy="47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ru-RU"/>
                    </a:p>
                  </p:txBody>
                </p:sp>
              </p:grpSp>
              <p:grpSp>
                <p:nvGrpSpPr>
                  <p:cNvPr id="5141" name="Group 21"/>
                  <p:cNvGrpSpPr>
                    <a:grpSpLocks/>
                  </p:cNvGrpSpPr>
                  <p:nvPr/>
                </p:nvGrpSpPr>
                <p:grpSpPr bwMode="auto">
                  <a:xfrm>
                    <a:off x="2998" y="1608"/>
                    <a:ext cx="2472" cy="927"/>
                    <a:chOff x="2924" y="1636"/>
                    <a:chExt cx="2472" cy="927"/>
                  </a:xfrm>
                </p:grpSpPr>
                <p:sp>
                  <p:nvSpPr>
                    <p:cNvPr id="5142" name="Freeform 22"/>
                    <p:cNvSpPr>
                      <a:spLocks/>
                    </p:cNvSpPr>
                    <p:nvPr/>
                  </p:nvSpPr>
                  <p:spPr bwMode="hidden">
                    <a:xfrm rot="1080363">
                      <a:off x="2924" y="1636"/>
                      <a:ext cx="1677" cy="33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5143" name="Freeform 23"/>
                    <p:cNvSpPr>
                      <a:spLocks/>
                    </p:cNvSpPr>
                    <p:nvPr/>
                  </p:nvSpPr>
                  <p:spPr bwMode="hidden">
                    <a:xfrm rot="1080363">
                      <a:off x="4495" y="2037"/>
                      <a:ext cx="901" cy="52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ru-RU"/>
                    </a:p>
                  </p:txBody>
                </p:sp>
              </p:grpSp>
              <p:grpSp>
                <p:nvGrpSpPr>
                  <p:cNvPr id="5144" name="Group 24"/>
                  <p:cNvGrpSpPr>
                    <a:grpSpLocks/>
                  </p:cNvGrpSpPr>
                  <p:nvPr/>
                </p:nvGrpSpPr>
                <p:grpSpPr bwMode="auto">
                  <a:xfrm>
                    <a:off x="3032" y="1386"/>
                    <a:ext cx="2342" cy="657"/>
                    <a:chOff x="2958" y="1414"/>
                    <a:chExt cx="2342" cy="657"/>
                  </a:xfrm>
                </p:grpSpPr>
                <p:sp>
                  <p:nvSpPr>
                    <p:cNvPr id="5145" name="Freeform 25"/>
                    <p:cNvSpPr>
                      <a:spLocks/>
                    </p:cNvSpPr>
                    <p:nvPr/>
                  </p:nvSpPr>
                  <p:spPr bwMode="hidden">
                    <a:xfrm rot="463793">
                      <a:off x="2958" y="1414"/>
                      <a:ext cx="1545"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5146" name="Freeform 26"/>
                    <p:cNvSpPr>
                      <a:spLocks/>
                    </p:cNvSpPr>
                    <p:nvPr/>
                  </p:nvSpPr>
                  <p:spPr bwMode="hidden">
                    <a:xfrm rot="463793">
                      <a:off x="4470" y="1582"/>
                      <a:ext cx="830"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ru-RU"/>
                    </a:p>
                  </p:txBody>
                </p:sp>
              </p:grpSp>
              <p:grpSp>
                <p:nvGrpSpPr>
                  <p:cNvPr id="5147" name="Group 27"/>
                  <p:cNvGrpSpPr>
                    <a:grpSpLocks/>
                  </p:cNvGrpSpPr>
                  <p:nvPr/>
                </p:nvGrpSpPr>
                <p:grpSpPr bwMode="auto">
                  <a:xfrm>
                    <a:off x="3057" y="1241"/>
                    <a:ext cx="2150" cy="343"/>
                    <a:chOff x="2983" y="1269"/>
                    <a:chExt cx="2150" cy="343"/>
                  </a:xfrm>
                </p:grpSpPr>
                <p:sp>
                  <p:nvSpPr>
                    <p:cNvPr id="5148" name="Freeform 28"/>
                    <p:cNvSpPr>
                      <a:spLocks/>
                    </p:cNvSpPr>
                    <p:nvPr/>
                  </p:nvSpPr>
                  <p:spPr bwMode="hidden">
                    <a:xfrm rot="-84182">
                      <a:off x="2983" y="1289"/>
                      <a:ext cx="1404" cy="21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5149" name="Freeform 29"/>
                    <p:cNvSpPr>
                      <a:spLocks/>
                    </p:cNvSpPr>
                    <p:nvPr/>
                  </p:nvSpPr>
                  <p:spPr bwMode="hidden">
                    <a:xfrm rot="-84182">
                      <a:off x="4379" y="1269"/>
                      <a:ext cx="754" cy="34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ru-RU"/>
                    </a:p>
                  </p:txBody>
                </p:sp>
              </p:grpSp>
              <p:grpSp>
                <p:nvGrpSpPr>
                  <p:cNvPr id="5150" name="Group 30"/>
                  <p:cNvGrpSpPr>
                    <a:grpSpLocks/>
                  </p:cNvGrpSpPr>
                  <p:nvPr/>
                </p:nvGrpSpPr>
                <p:grpSpPr bwMode="auto">
                  <a:xfrm>
                    <a:off x="3012" y="889"/>
                    <a:ext cx="1879" cy="427"/>
                    <a:chOff x="2938" y="917"/>
                    <a:chExt cx="1879" cy="427"/>
                  </a:xfrm>
                </p:grpSpPr>
                <p:sp>
                  <p:nvSpPr>
                    <p:cNvPr id="5151" name="Freeform 31"/>
                    <p:cNvSpPr>
                      <a:spLocks/>
                    </p:cNvSpPr>
                    <p:nvPr/>
                  </p:nvSpPr>
                  <p:spPr bwMode="hidden">
                    <a:xfrm rot="-802576">
                      <a:off x="2938" y="1129"/>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5152" name="Freeform 32"/>
                    <p:cNvSpPr>
                      <a:spLocks/>
                    </p:cNvSpPr>
                    <p:nvPr/>
                  </p:nvSpPr>
                  <p:spPr bwMode="hidden">
                    <a:xfrm rot="-802576">
                      <a:off x="4155" y="917"/>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ru-RU"/>
                    </a:p>
                  </p:txBody>
                </p:sp>
              </p:grpSp>
              <p:grpSp>
                <p:nvGrpSpPr>
                  <p:cNvPr id="5153" name="Group 33"/>
                  <p:cNvGrpSpPr>
                    <a:grpSpLocks/>
                  </p:cNvGrpSpPr>
                  <p:nvPr/>
                </p:nvGrpSpPr>
                <p:grpSpPr bwMode="auto">
                  <a:xfrm>
                    <a:off x="711" y="1625"/>
                    <a:ext cx="1257" cy="2326"/>
                    <a:chOff x="637" y="1653"/>
                    <a:chExt cx="1257" cy="2326"/>
                  </a:xfrm>
                </p:grpSpPr>
                <p:sp>
                  <p:nvSpPr>
                    <p:cNvPr id="5154" name="Freeform 34"/>
                    <p:cNvSpPr>
                      <a:spLocks/>
                    </p:cNvSpPr>
                    <p:nvPr/>
                  </p:nvSpPr>
                  <p:spPr bwMode="hidden">
                    <a:xfrm rot="18888116" flipH="1">
                      <a:off x="876" y="2359"/>
                      <a:ext cx="172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5155" name="Freeform 35"/>
                    <p:cNvSpPr>
                      <a:spLocks/>
                    </p:cNvSpPr>
                    <p:nvPr/>
                  </p:nvSpPr>
                  <p:spPr bwMode="hidden">
                    <a:xfrm rot="18888116" flipH="1">
                      <a:off x="419" y="3272"/>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ru-RU"/>
                    </a:p>
                  </p:txBody>
                </p:sp>
              </p:grpSp>
              <p:grpSp>
                <p:nvGrpSpPr>
                  <p:cNvPr id="5156" name="Group 36"/>
                  <p:cNvGrpSpPr>
                    <a:grpSpLocks/>
                  </p:cNvGrpSpPr>
                  <p:nvPr/>
                </p:nvGrpSpPr>
                <p:grpSpPr bwMode="auto">
                  <a:xfrm>
                    <a:off x="69" y="2168"/>
                    <a:ext cx="2463" cy="1332"/>
                    <a:chOff x="-5" y="2196"/>
                    <a:chExt cx="2463" cy="1332"/>
                  </a:xfrm>
                </p:grpSpPr>
                <p:sp>
                  <p:nvSpPr>
                    <p:cNvPr id="5157" name="Freeform 37"/>
                    <p:cNvSpPr>
                      <a:spLocks/>
                    </p:cNvSpPr>
                    <p:nvPr/>
                  </p:nvSpPr>
                  <p:spPr bwMode="hidden">
                    <a:xfrm rot="19495919" flipH="1">
                      <a:off x="644" y="2196"/>
                      <a:ext cx="1814" cy="34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5158" name="Freeform 38"/>
                    <p:cNvSpPr>
                      <a:spLocks/>
                    </p:cNvSpPr>
                    <p:nvPr/>
                  </p:nvSpPr>
                  <p:spPr bwMode="hidden">
                    <a:xfrm rot="19495919" flipH="1">
                      <a:off x="-5" y="2983"/>
                      <a:ext cx="974" cy="5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ru-RU"/>
                    </a:p>
                  </p:txBody>
                </p:sp>
              </p:grpSp>
              <p:grpSp>
                <p:nvGrpSpPr>
                  <p:cNvPr id="5159" name="Group 39"/>
                  <p:cNvGrpSpPr>
                    <a:grpSpLocks/>
                  </p:cNvGrpSpPr>
                  <p:nvPr/>
                </p:nvGrpSpPr>
                <p:grpSpPr bwMode="auto">
                  <a:xfrm>
                    <a:off x="22" y="1981"/>
                    <a:ext cx="2477" cy="1064"/>
                    <a:chOff x="-52" y="2009"/>
                    <a:chExt cx="2477" cy="1064"/>
                  </a:xfrm>
                </p:grpSpPr>
                <p:sp>
                  <p:nvSpPr>
                    <p:cNvPr id="5160" name="Freeform 40"/>
                    <p:cNvSpPr>
                      <a:spLocks/>
                    </p:cNvSpPr>
                    <p:nvPr/>
                  </p:nvSpPr>
                  <p:spPr bwMode="hidden">
                    <a:xfrm rot="20017085" flipH="1">
                      <a:off x="689" y="2009"/>
                      <a:ext cx="1736" cy="30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5161" name="Freeform 41"/>
                    <p:cNvSpPr>
                      <a:spLocks/>
                    </p:cNvSpPr>
                    <p:nvPr/>
                  </p:nvSpPr>
                  <p:spPr bwMode="hidden">
                    <a:xfrm rot="20017085" flipH="1">
                      <a:off x="-52" y="2597"/>
                      <a:ext cx="932" cy="47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grpSp>
              <p:grpSp>
                <p:nvGrpSpPr>
                  <p:cNvPr id="5162" name="Group 42"/>
                  <p:cNvGrpSpPr>
                    <a:grpSpLocks/>
                  </p:cNvGrpSpPr>
                  <p:nvPr/>
                </p:nvGrpSpPr>
                <p:grpSpPr bwMode="auto">
                  <a:xfrm>
                    <a:off x="0" y="1785"/>
                    <a:ext cx="2472" cy="927"/>
                    <a:chOff x="-74" y="1813"/>
                    <a:chExt cx="2472" cy="927"/>
                  </a:xfrm>
                </p:grpSpPr>
                <p:sp>
                  <p:nvSpPr>
                    <p:cNvPr id="5163" name="Freeform 43"/>
                    <p:cNvSpPr>
                      <a:spLocks/>
                    </p:cNvSpPr>
                    <p:nvPr/>
                  </p:nvSpPr>
                  <p:spPr bwMode="hidden">
                    <a:xfrm rot="20519637" flipH="1">
                      <a:off x="721" y="1813"/>
                      <a:ext cx="1677" cy="33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5164" name="Freeform 44"/>
                    <p:cNvSpPr>
                      <a:spLocks/>
                    </p:cNvSpPr>
                    <p:nvPr/>
                  </p:nvSpPr>
                  <p:spPr bwMode="hidden">
                    <a:xfrm rot="20519637" flipH="1">
                      <a:off x="-74" y="2214"/>
                      <a:ext cx="901" cy="52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grpSp>
              <p:grpSp>
                <p:nvGrpSpPr>
                  <p:cNvPr id="5165" name="Group 45"/>
                  <p:cNvGrpSpPr>
                    <a:grpSpLocks/>
                  </p:cNvGrpSpPr>
                  <p:nvPr/>
                </p:nvGrpSpPr>
                <p:grpSpPr bwMode="auto">
                  <a:xfrm>
                    <a:off x="96" y="1563"/>
                    <a:ext cx="2342" cy="657"/>
                    <a:chOff x="22" y="1591"/>
                    <a:chExt cx="2342" cy="657"/>
                  </a:xfrm>
                </p:grpSpPr>
                <p:sp>
                  <p:nvSpPr>
                    <p:cNvPr id="5166" name="Freeform 46"/>
                    <p:cNvSpPr>
                      <a:spLocks/>
                    </p:cNvSpPr>
                    <p:nvPr/>
                  </p:nvSpPr>
                  <p:spPr bwMode="hidden">
                    <a:xfrm rot="21136207" flipH="1">
                      <a:off x="819" y="1591"/>
                      <a:ext cx="1545"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5167" name="Freeform 47"/>
                    <p:cNvSpPr>
                      <a:spLocks/>
                    </p:cNvSpPr>
                    <p:nvPr/>
                  </p:nvSpPr>
                  <p:spPr bwMode="hidden">
                    <a:xfrm rot="21136207" flipH="1">
                      <a:off x="22" y="1759"/>
                      <a:ext cx="830"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grpSp>
              <p:grpSp>
                <p:nvGrpSpPr>
                  <p:cNvPr id="5168" name="Group 48"/>
                  <p:cNvGrpSpPr>
                    <a:grpSpLocks/>
                  </p:cNvGrpSpPr>
                  <p:nvPr/>
                </p:nvGrpSpPr>
                <p:grpSpPr bwMode="auto">
                  <a:xfrm>
                    <a:off x="263" y="1418"/>
                    <a:ext cx="2150" cy="343"/>
                    <a:chOff x="189" y="1446"/>
                    <a:chExt cx="2150" cy="343"/>
                  </a:xfrm>
                </p:grpSpPr>
                <p:sp>
                  <p:nvSpPr>
                    <p:cNvPr id="5169" name="Freeform 49"/>
                    <p:cNvSpPr>
                      <a:spLocks/>
                    </p:cNvSpPr>
                    <p:nvPr/>
                  </p:nvSpPr>
                  <p:spPr bwMode="hidden">
                    <a:xfrm rot="84182" flipH="1">
                      <a:off x="935" y="1466"/>
                      <a:ext cx="1404" cy="21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5170" name="Freeform 50"/>
                    <p:cNvSpPr>
                      <a:spLocks/>
                    </p:cNvSpPr>
                    <p:nvPr/>
                  </p:nvSpPr>
                  <p:spPr bwMode="hidden">
                    <a:xfrm rot="84182" flipH="1">
                      <a:off x="189" y="1446"/>
                      <a:ext cx="754" cy="34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grpSp>
              <p:grpSp>
                <p:nvGrpSpPr>
                  <p:cNvPr id="5171" name="Group 51"/>
                  <p:cNvGrpSpPr>
                    <a:grpSpLocks/>
                  </p:cNvGrpSpPr>
                  <p:nvPr/>
                </p:nvGrpSpPr>
                <p:grpSpPr bwMode="auto">
                  <a:xfrm>
                    <a:off x="579" y="1066"/>
                    <a:ext cx="1879" cy="427"/>
                    <a:chOff x="505" y="1094"/>
                    <a:chExt cx="1879" cy="427"/>
                  </a:xfrm>
                </p:grpSpPr>
                <p:sp>
                  <p:nvSpPr>
                    <p:cNvPr id="5172" name="Freeform 52"/>
                    <p:cNvSpPr>
                      <a:spLocks/>
                    </p:cNvSpPr>
                    <p:nvPr/>
                  </p:nvSpPr>
                  <p:spPr bwMode="hidden">
                    <a:xfrm rot="802576" flipH="1">
                      <a:off x="1151" y="1306"/>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5173" name="Freeform 53"/>
                    <p:cNvSpPr>
                      <a:spLocks/>
                    </p:cNvSpPr>
                    <p:nvPr/>
                  </p:nvSpPr>
                  <p:spPr bwMode="hidden">
                    <a:xfrm rot="802576" flipH="1">
                      <a:off x="505" y="1094"/>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ru-RU"/>
                    </a:p>
                  </p:txBody>
                </p:sp>
              </p:grpSp>
              <p:grpSp>
                <p:nvGrpSpPr>
                  <p:cNvPr id="5174" name="Group 54"/>
                  <p:cNvGrpSpPr>
                    <a:grpSpLocks/>
                  </p:cNvGrpSpPr>
                  <p:nvPr/>
                </p:nvGrpSpPr>
                <p:grpSpPr bwMode="auto">
                  <a:xfrm>
                    <a:off x="690" y="871"/>
                    <a:ext cx="1850" cy="554"/>
                    <a:chOff x="616" y="899"/>
                    <a:chExt cx="1850" cy="554"/>
                  </a:xfrm>
                </p:grpSpPr>
                <p:sp>
                  <p:nvSpPr>
                    <p:cNvPr id="5175" name="Freeform 55"/>
                    <p:cNvSpPr>
                      <a:spLocks/>
                    </p:cNvSpPr>
                    <p:nvPr/>
                  </p:nvSpPr>
                  <p:spPr bwMode="hidden">
                    <a:xfrm rot="1277471" flipH="1">
                      <a:off x="1233" y="1238"/>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5176" name="Freeform 56"/>
                    <p:cNvSpPr>
                      <a:spLocks/>
                    </p:cNvSpPr>
                    <p:nvPr/>
                  </p:nvSpPr>
                  <p:spPr bwMode="hidden">
                    <a:xfrm rot="1277471" flipH="1">
                      <a:off x="616" y="899"/>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ru-RU"/>
                    </a:p>
                  </p:txBody>
                </p:sp>
              </p:grpSp>
              <p:grpSp>
                <p:nvGrpSpPr>
                  <p:cNvPr id="5177" name="Group 57"/>
                  <p:cNvGrpSpPr>
                    <a:grpSpLocks/>
                  </p:cNvGrpSpPr>
                  <p:nvPr/>
                </p:nvGrpSpPr>
                <p:grpSpPr bwMode="auto">
                  <a:xfrm>
                    <a:off x="911" y="589"/>
                    <a:ext cx="1767" cy="743"/>
                    <a:chOff x="911" y="589"/>
                    <a:chExt cx="1767" cy="743"/>
                  </a:xfrm>
                </p:grpSpPr>
                <p:sp>
                  <p:nvSpPr>
                    <p:cNvPr id="5178" name="Freeform 58"/>
                    <p:cNvSpPr>
                      <a:spLocks/>
                    </p:cNvSpPr>
                    <p:nvPr/>
                  </p:nvSpPr>
                  <p:spPr bwMode="hidden">
                    <a:xfrm rot="2028410" flipH="1">
                      <a:off x="1445" y="1117"/>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5179" name="Freeform 59"/>
                    <p:cNvSpPr>
                      <a:spLocks/>
                    </p:cNvSpPr>
                    <p:nvPr/>
                  </p:nvSpPr>
                  <p:spPr bwMode="hidden">
                    <a:xfrm rot="2028410" flipH="1">
                      <a:off x="911" y="589"/>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ru-RU"/>
                    </a:p>
                  </p:txBody>
                </p:sp>
              </p:grpSp>
              <p:grpSp>
                <p:nvGrpSpPr>
                  <p:cNvPr id="5180" name="Group 60"/>
                  <p:cNvGrpSpPr>
                    <a:grpSpLocks/>
                  </p:cNvGrpSpPr>
                  <p:nvPr/>
                </p:nvGrpSpPr>
                <p:grpSpPr bwMode="auto">
                  <a:xfrm>
                    <a:off x="1120" y="300"/>
                    <a:ext cx="1693" cy="892"/>
                    <a:chOff x="1120" y="300"/>
                    <a:chExt cx="1693" cy="892"/>
                  </a:xfrm>
                </p:grpSpPr>
                <p:sp>
                  <p:nvSpPr>
                    <p:cNvPr id="5181" name="Freeform 61"/>
                    <p:cNvSpPr>
                      <a:spLocks/>
                    </p:cNvSpPr>
                    <p:nvPr/>
                  </p:nvSpPr>
                  <p:spPr bwMode="hidden">
                    <a:xfrm rot="2664424" flipH="1">
                      <a:off x="1562" y="977"/>
                      <a:ext cx="1251"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5182" name="Freeform 62"/>
                    <p:cNvSpPr>
                      <a:spLocks/>
                    </p:cNvSpPr>
                    <p:nvPr/>
                  </p:nvSpPr>
                  <p:spPr bwMode="hidden">
                    <a:xfrm rot="2664424" flipH="1">
                      <a:off x="1120" y="300"/>
                      <a:ext cx="67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ru-RU"/>
                    </a:p>
                  </p:txBody>
                </p:sp>
              </p:grpSp>
              <p:grpSp>
                <p:nvGrpSpPr>
                  <p:cNvPr id="5183" name="Group 63"/>
                  <p:cNvGrpSpPr>
                    <a:grpSpLocks/>
                  </p:cNvGrpSpPr>
                  <p:nvPr/>
                </p:nvGrpSpPr>
                <p:grpSpPr bwMode="auto">
                  <a:xfrm>
                    <a:off x="1707" y="76"/>
                    <a:ext cx="778" cy="1512"/>
                    <a:chOff x="1633" y="104"/>
                    <a:chExt cx="778" cy="1512"/>
                  </a:xfrm>
                </p:grpSpPr>
                <p:sp>
                  <p:nvSpPr>
                    <p:cNvPr id="5184" name="Freeform 64"/>
                    <p:cNvSpPr>
                      <a:spLocks/>
                    </p:cNvSpPr>
                    <p:nvPr/>
                  </p:nvSpPr>
                  <p:spPr bwMode="hidden">
                    <a:xfrm rot="3473776" flipH="1">
                      <a:off x="1754" y="958"/>
                      <a:ext cx="1100"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5185" name="Freeform 65"/>
                    <p:cNvSpPr>
                      <a:spLocks/>
                    </p:cNvSpPr>
                    <p:nvPr/>
                  </p:nvSpPr>
                  <p:spPr bwMode="hidden">
                    <a:xfrm rot="3473776" flipH="1">
                      <a:off x="1506" y="231"/>
                      <a:ext cx="591"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ru-RU"/>
                    </a:p>
                  </p:txBody>
                </p:sp>
              </p:grpSp>
              <p:grpSp>
                <p:nvGrpSpPr>
                  <p:cNvPr id="5186" name="Group 66"/>
                  <p:cNvGrpSpPr>
                    <a:grpSpLocks/>
                  </p:cNvGrpSpPr>
                  <p:nvPr/>
                </p:nvGrpSpPr>
                <p:grpSpPr bwMode="auto">
                  <a:xfrm>
                    <a:off x="2009" y="0"/>
                    <a:ext cx="634" cy="1534"/>
                    <a:chOff x="1935" y="28"/>
                    <a:chExt cx="634" cy="1534"/>
                  </a:xfrm>
                </p:grpSpPr>
                <p:sp>
                  <p:nvSpPr>
                    <p:cNvPr id="5187" name="Freeform 67"/>
                    <p:cNvSpPr>
                      <a:spLocks/>
                    </p:cNvSpPr>
                    <p:nvPr/>
                  </p:nvSpPr>
                  <p:spPr bwMode="hidden">
                    <a:xfrm rot="4126480" flipH="1">
                      <a:off x="1931" y="924"/>
                      <a:ext cx="1061"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5188" name="Freeform 68"/>
                    <p:cNvSpPr>
                      <a:spLocks/>
                    </p:cNvSpPr>
                    <p:nvPr/>
                  </p:nvSpPr>
                  <p:spPr bwMode="hidden">
                    <a:xfrm rot="4126480" flipH="1">
                      <a:off x="1819" y="144"/>
                      <a:ext cx="570"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ru-RU"/>
                    </a:p>
                  </p:txBody>
                </p:sp>
              </p:grpSp>
              <p:grpSp>
                <p:nvGrpSpPr>
                  <p:cNvPr id="5189" name="Group 69"/>
                  <p:cNvGrpSpPr>
                    <a:grpSpLocks/>
                  </p:cNvGrpSpPr>
                  <p:nvPr/>
                </p:nvGrpSpPr>
                <p:grpSpPr bwMode="auto">
                  <a:xfrm>
                    <a:off x="2896" y="644"/>
                    <a:ext cx="1845" cy="566"/>
                    <a:chOff x="2822" y="672"/>
                    <a:chExt cx="1845" cy="566"/>
                  </a:xfrm>
                </p:grpSpPr>
                <p:sp>
                  <p:nvSpPr>
                    <p:cNvPr id="5190" name="Freeform 70"/>
                    <p:cNvSpPr>
                      <a:spLocks/>
                    </p:cNvSpPr>
                    <p:nvPr/>
                  </p:nvSpPr>
                  <p:spPr bwMode="hidden">
                    <a:xfrm rot="-1325434">
                      <a:off x="2822" y="1023"/>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5191" name="Freeform 71"/>
                    <p:cNvSpPr>
                      <a:spLocks/>
                    </p:cNvSpPr>
                    <p:nvPr/>
                  </p:nvSpPr>
                  <p:spPr bwMode="hidden">
                    <a:xfrm rot="-1325434">
                      <a:off x="4005" y="672"/>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ru-RU"/>
                    </a:p>
                  </p:txBody>
                </p:sp>
              </p:grpSp>
              <p:grpSp>
                <p:nvGrpSpPr>
                  <p:cNvPr id="5192" name="Group 72"/>
                  <p:cNvGrpSpPr>
                    <a:grpSpLocks/>
                  </p:cNvGrpSpPr>
                  <p:nvPr/>
                </p:nvGrpSpPr>
                <p:grpSpPr bwMode="auto">
                  <a:xfrm>
                    <a:off x="2757" y="417"/>
                    <a:ext cx="1781" cy="717"/>
                    <a:chOff x="2683" y="445"/>
                    <a:chExt cx="1781" cy="717"/>
                  </a:xfrm>
                </p:grpSpPr>
                <p:sp>
                  <p:nvSpPr>
                    <p:cNvPr id="5193" name="Freeform 73"/>
                    <p:cNvSpPr>
                      <a:spLocks/>
                    </p:cNvSpPr>
                    <p:nvPr/>
                  </p:nvSpPr>
                  <p:spPr bwMode="hidden">
                    <a:xfrm rot="-1921064">
                      <a:off x="2683" y="947"/>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5194" name="Freeform 74"/>
                    <p:cNvSpPr>
                      <a:spLocks/>
                    </p:cNvSpPr>
                    <p:nvPr/>
                  </p:nvSpPr>
                  <p:spPr bwMode="hidden">
                    <a:xfrm rot="-1921064">
                      <a:off x="3802" y="445"/>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ru-RU"/>
                    </a:p>
                  </p:txBody>
                </p:sp>
              </p:grpSp>
              <p:sp>
                <p:nvSpPr>
                  <p:cNvPr id="5195" name="Freeform 75"/>
                  <p:cNvSpPr>
                    <a:spLocks/>
                  </p:cNvSpPr>
                  <p:nvPr/>
                </p:nvSpPr>
                <p:spPr bwMode="hidden">
                  <a:xfrm rot="4578755" flipH="1">
                    <a:off x="2175" y="949"/>
                    <a:ext cx="1027" cy="14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a:noFill/>
                    <a:round/>
                    <a:headEnd/>
                    <a:tailEnd/>
                  </a:ln>
                  <a:effectLst/>
                </p:spPr>
                <p:txBody>
                  <a:bodyPr wrap="none" anchor="ctr"/>
                  <a:lstStyle/>
                  <a:p>
                    <a:endParaRPr lang="ru-RU"/>
                  </a:p>
                </p:txBody>
              </p:sp>
              <p:sp>
                <p:nvSpPr>
                  <p:cNvPr id="5196" name="Freeform 76"/>
                  <p:cNvSpPr>
                    <a:spLocks/>
                  </p:cNvSpPr>
                  <p:nvPr/>
                </p:nvSpPr>
                <p:spPr bwMode="hidden">
                  <a:xfrm rot="4578755" flipH="1">
                    <a:off x="2199" y="196"/>
                    <a:ext cx="552" cy="22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ru-RU"/>
                  </a:p>
                </p:txBody>
              </p:sp>
              <p:grpSp>
                <p:nvGrpSpPr>
                  <p:cNvPr id="5197" name="Group 77"/>
                  <p:cNvGrpSpPr>
                    <a:grpSpLocks/>
                  </p:cNvGrpSpPr>
                  <p:nvPr/>
                </p:nvGrpSpPr>
                <p:grpSpPr bwMode="auto">
                  <a:xfrm>
                    <a:off x="2874" y="13"/>
                    <a:ext cx="640" cy="1520"/>
                    <a:chOff x="2800" y="41"/>
                    <a:chExt cx="640" cy="1520"/>
                  </a:xfrm>
                </p:grpSpPr>
                <p:sp>
                  <p:nvSpPr>
                    <p:cNvPr id="5198" name="Freeform 78"/>
                    <p:cNvSpPr>
                      <a:spLocks/>
                    </p:cNvSpPr>
                    <p:nvPr/>
                  </p:nvSpPr>
                  <p:spPr bwMode="hidden">
                    <a:xfrm rot="-3857755">
                      <a:off x="2361" y="938"/>
                      <a:ext cx="1062" cy="18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5199" name="Freeform 79"/>
                    <p:cNvSpPr>
                      <a:spLocks/>
                    </p:cNvSpPr>
                    <p:nvPr/>
                  </p:nvSpPr>
                  <p:spPr bwMode="hidden">
                    <a:xfrm rot="-3857755">
                      <a:off x="3011" y="181"/>
                      <a:ext cx="570" cy="2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ru-RU"/>
                    </a:p>
                  </p:txBody>
                </p:sp>
              </p:grpSp>
              <p:grpSp>
                <p:nvGrpSpPr>
                  <p:cNvPr id="5200" name="Group 80"/>
                  <p:cNvGrpSpPr>
                    <a:grpSpLocks/>
                  </p:cNvGrpSpPr>
                  <p:nvPr/>
                </p:nvGrpSpPr>
                <p:grpSpPr bwMode="auto">
                  <a:xfrm>
                    <a:off x="3008" y="135"/>
                    <a:ext cx="1017" cy="1464"/>
                    <a:chOff x="2934" y="163"/>
                    <a:chExt cx="1017" cy="1464"/>
                  </a:xfrm>
                </p:grpSpPr>
                <p:sp>
                  <p:nvSpPr>
                    <p:cNvPr id="5201" name="Freeform 81"/>
                    <p:cNvSpPr>
                      <a:spLocks/>
                    </p:cNvSpPr>
                    <p:nvPr/>
                  </p:nvSpPr>
                  <p:spPr bwMode="hidden">
                    <a:xfrm rot="-2777260">
                      <a:off x="2491" y="915"/>
                      <a:ext cx="1155" cy="270"/>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5202" name="Freeform 82"/>
                    <p:cNvSpPr>
                      <a:spLocks/>
                    </p:cNvSpPr>
                    <p:nvPr/>
                  </p:nvSpPr>
                  <p:spPr bwMode="hidden">
                    <a:xfrm rot="-2777260">
                      <a:off x="3430" y="261"/>
                      <a:ext cx="620" cy="42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ru-RU"/>
                    </a:p>
                  </p:txBody>
                </p:sp>
              </p:grpSp>
              <p:grpSp>
                <p:nvGrpSpPr>
                  <p:cNvPr id="5203" name="Group 83"/>
                  <p:cNvGrpSpPr>
                    <a:grpSpLocks/>
                  </p:cNvGrpSpPr>
                  <p:nvPr/>
                </p:nvGrpSpPr>
                <p:grpSpPr bwMode="auto">
                  <a:xfrm>
                    <a:off x="2804" y="4"/>
                    <a:ext cx="243" cy="1448"/>
                    <a:chOff x="2730" y="32"/>
                    <a:chExt cx="243" cy="1448"/>
                  </a:xfrm>
                </p:grpSpPr>
                <p:sp>
                  <p:nvSpPr>
                    <p:cNvPr id="5204" name="Freeform 84"/>
                    <p:cNvSpPr>
                      <a:spLocks/>
                    </p:cNvSpPr>
                    <p:nvPr/>
                  </p:nvSpPr>
                  <p:spPr bwMode="hidden">
                    <a:xfrm rot="-4903748">
                      <a:off x="2296" y="960"/>
                      <a:ext cx="954" cy="8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5205" name="Freeform 85"/>
                    <p:cNvSpPr>
                      <a:spLocks/>
                    </p:cNvSpPr>
                    <p:nvPr/>
                  </p:nvSpPr>
                  <p:spPr bwMode="hidden">
                    <a:xfrm rot="-4903748">
                      <a:off x="2650" y="220"/>
                      <a:ext cx="512" cy="13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ru-RU"/>
                    </a:p>
                  </p:txBody>
                </p:sp>
              </p:grpSp>
              <p:grpSp>
                <p:nvGrpSpPr>
                  <p:cNvPr id="5206" name="Group 86"/>
                  <p:cNvGrpSpPr>
                    <a:grpSpLocks/>
                  </p:cNvGrpSpPr>
                  <p:nvPr/>
                </p:nvGrpSpPr>
                <p:grpSpPr bwMode="auto">
                  <a:xfrm>
                    <a:off x="1017" y="1741"/>
                    <a:ext cx="1085" cy="2450"/>
                    <a:chOff x="943" y="1769"/>
                    <a:chExt cx="1085" cy="2450"/>
                  </a:xfrm>
                </p:grpSpPr>
                <p:sp>
                  <p:nvSpPr>
                    <p:cNvPr id="5207" name="Freeform 87"/>
                    <p:cNvSpPr>
                      <a:spLocks/>
                    </p:cNvSpPr>
                    <p:nvPr/>
                  </p:nvSpPr>
                  <p:spPr bwMode="hidden">
                    <a:xfrm rot="18335692" flipH="1">
                      <a:off x="1010" y="2475"/>
                      <a:ext cx="172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5208" name="Freeform 88"/>
                    <p:cNvSpPr>
                      <a:spLocks/>
                    </p:cNvSpPr>
                    <p:nvPr/>
                  </p:nvSpPr>
                  <p:spPr bwMode="hidden">
                    <a:xfrm rot="18335692" flipH="1">
                      <a:off x="725" y="3512"/>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ru-RU"/>
                    </a:p>
                  </p:txBody>
                </p:sp>
              </p:grpSp>
              <p:grpSp>
                <p:nvGrpSpPr>
                  <p:cNvPr id="5209" name="Group 89"/>
                  <p:cNvGrpSpPr>
                    <a:grpSpLocks/>
                  </p:cNvGrpSpPr>
                  <p:nvPr/>
                </p:nvGrpSpPr>
                <p:grpSpPr bwMode="auto">
                  <a:xfrm>
                    <a:off x="1529" y="1908"/>
                    <a:ext cx="766" cy="2373"/>
                    <a:chOff x="1455" y="1936"/>
                    <a:chExt cx="766" cy="2373"/>
                  </a:xfrm>
                </p:grpSpPr>
                <p:sp>
                  <p:nvSpPr>
                    <p:cNvPr id="5210" name="Freeform 90"/>
                    <p:cNvSpPr>
                      <a:spLocks/>
                    </p:cNvSpPr>
                    <p:nvPr/>
                  </p:nvSpPr>
                  <p:spPr bwMode="hidden">
                    <a:xfrm rot="17542885" flipH="1">
                      <a:off x="1267" y="2578"/>
                      <a:ext cx="1595"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5211" name="Freeform 91"/>
                    <p:cNvSpPr>
                      <a:spLocks/>
                    </p:cNvSpPr>
                    <p:nvPr/>
                  </p:nvSpPr>
                  <p:spPr bwMode="hidden">
                    <a:xfrm rot="17542885" flipH="1">
                      <a:off x="1272" y="3636"/>
                      <a:ext cx="856"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ru-RU"/>
                    </a:p>
                  </p:txBody>
                </p:sp>
              </p:grpSp>
              <p:grpSp>
                <p:nvGrpSpPr>
                  <p:cNvPr id="5212" name="Group 92"/>
                  <p:cNvGrpSpPr>
                    <a:grpSpLocks/>
                  </p:cNvGrpSpPr>
                  <p:nvPr/>
                </p:nvGrpSpPr>
                <p:grpSpPr bwMode="auto">
                  <a:xfrm rot="88588">
                    <a:off x="2061" y="1962"/>
                    <a:ext cx="459" cy="2329"/>
                    <a:chOff x="1956" y="1990"/>
                    <a:chExt cx="492" cy="2604"/>
                  </a:xfrm>
                </p:grpSpPr>
                <p:sp>
                  <p:nvSpPr>
                    <p:cNvPr id="5213" name="Freeform 93"/>
                    <p:cNvSpPr>
                      <a:spLocks/>
                    </p:cNvSpPr>
                    <p:nvPr/>
                  </p:nvSpPr>
                  <p:spPr bwMode="hidden">
                    <a:xfrm rot="16782062" flipH="1">
                      <a:off x="1442" y="2695"/>
                      <a:ext cx="1711" cy="301"/>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5214" name="Freeform 94"/>
                    <p:cNvSpPr>
                      <a:spLocks/>
                    </p:cNvSpPr>
                    <p:nvPr/>
                  </p:nvSpPr>
                  <p:spPr bwMode="hidden">
                    <a:xfrm rot="16782062" flipH="1">
                      <a:off x="1734" y="3898"/>
                      <a:ext cx="918" cy="47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ru-RU"/>
                    </a:p>
                  </p:txBody>
                </p:sp>
              </p:grpSp>
              <p:grpSp>
                <p:nvGrpSpPr>
                  <p:cNvPr id="5215" name="Group 95"/>
                  <p:cNvGrpSpPr>
                    <a:grpSpLocks/>
                  </p:cNvGrpSpPr>
                  <p:nvPr/>
                </p:nvGrpSpPr>
                <p:grpSpPr bwMode="auto">
                  <a:xfrm>
                    <a:off x="3408" y="1689"/>
                    <a:ext cx="1125" cy="2426"/>
                    <a:chOff x="3334" y="1717"/>
                    <a:chExt cx="1125" cy="2426"/>
                  </a:xfrm>
                </p:grpSpPr>
                <p:sp>
                  <p:nvSpPr>
                    <p:cNvPr id="5216" name="Freeform 96"/>
                    <p:cNvSpPr>
                      <a:spLocks/>
                    </p:cNvSpPr>
                    <p:nvPr/>
                  </p:nvSpPr>
                  <p:spPr bwMode="hidden">
                    <a:xfrm rot="3144576">
                      <a:off x="2628" y="2423"/>
                      <a:ext cx="172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ru-RU"/>
                    </a:p>
                  </p:txBody>
                </p:sp>
                <p:sp>
                  <p:nvSpPr>
                    <p:cNvPr id="5217" name="Freeform 97"/>
                    <p:cNvSpPr>
                      <a:spLocks/>
                    </p:cNvSpPr>
                    <p:nvPr/>
                  </p:nvSpPr>
                  <p:spPr bwMode="hidden">
                    <a:xfrm rot="3144576">
                      <a:off x="3751" y="3436"/>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ru-RU"/>
                    </a:p>
                  </p:txBody>
                </p:sp>
              </p:grpSp>
              <p:grpSp>
                <p:nvGrpSpPr>
                  <p:cNvPr id="5218" name="Group 98"/>
                  <p:cNvGrpSpPr>
                    <a:grpSpLocks/>
                  </p:cNvGrpSpPr>
                  <p:nvPr/>
                </p:nvGrpSpPr>
                <p:grpSpPr bwMode="auto">
                  <a:xfrm>
                    <a:off x="3255" y="1838"/>
                    <a:ext cx="883" cy="2426"/>
                    <a:chOff x="3181" y="1866"/>
                    <a:chExt cx="883" cy="2426"/>
                  </a:xfrm>
                </p:grpSpPr>
                <p:sp>
                  <p:nvSpPr>
                    <p:cNvPr id="5219" name="Freeform 99"/>
                    <p:cNvSpPr>
                      <a:spLocks/>
                    </p:cNvSpPr>
                    <p:nvPr/>
                  </p:nvSpPr>
                  <p:spPr bwMode="hidden">
                    <a:xfrm rot="3745735">
                      <a:off x="2506" y="2541"/>
                      <a:ext cx="1650" cy="29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ru-RU"/>
                    </a:p>
                  </p:txBody>
                </p:sp>
                <p:sp>
                  <p:nvSpPr>
                    <p:cNvPr id="5220" name="Freeform 100"/>
                    <p:cNvSpPr>
                      <a:spLocks/>
                    </p:cNvSpPr>
                    <p:nvPr/>
                  </p:nvSpPr>
                  <p:spPr bwMode="hidden">
                    <a:xfrm rot="3745735">
                      <a:off x="3387" y="3615"/>
                      <a:ext cx="885" cy="46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ru-RU"/>
                    </a:p>
                  </p:txBody>
                </p:sp>
              </p:grpSp>
              <p:grpSp>
                <p:nvGrpSpPr>
                  <p:cNvPr id="5221" name="Group 101"/>
                  <p:cNvGrpSpPr>
                    <a:grpSpLocks/>
                  </p:cNvGrpSpPr>
                  <p:nvPr/>
                </p:nvGrpSpPr>
                <p:grpSpPr bwMode="auto">
                  <a:xfrm>
                    <a:off x="3080" y="1955"/>
                    <a:ext cx="619" cy="2386"/>
                    <a:chOff x="3006" y="1983"/>
                    <a:chExt cx="619" cy="2386"/>
                  </a:xfrm>
                </p:grpSpPr>
                <p:sp>
                  <p:nvSpPr>
                    <p:cNvPr id="5222" name="Freeform 102"/>
                    <p:cNvSpPr>
                      <a:spLocks/>
                    </p:cNvSpPr>
                    <p:nvPr/>
                  </p:nvSpPr>
                  <p:spPr bwMode="hidden">
                    <a:xfrm rot="4286818">
                      <a:off x="2328" y="2661"/>
                      <a:ext cx="1601" cy="24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ru-RU"/>
                    </a:p>
                  </p:txBody>
                </p:sp>
                <p:sp>
                  <p:nvSpPr>
                    <p:cNvPr id="5223" name="Freeform 103"/>
                    <p:cNvSpPr>
                      <a:spLocks/>
                    </p:cNvSpPr>
                    <p:nvPr/>
                  </p:nvSpPr>
                  <p:spPr bwMode="hidden">
                    <a:xfrm rot="4286818">
                      <a:off x="3002" y="3747"/>
                      <a:ext cx="859" cy="38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endParaRPr lang="ru-RU"/>
                    </a:p>
                  </p:txBody>
                </p:sp>
              </p:grpSp>
              <p:grpSp>
                <p:nvGrpSpPr>
                  <p:cNvPr id="5224" name="Group 104"/>
                  <p:cNvGrpSpPr>
                    <a:grpSpLocks/>
                  </p:cNvGrpSpPr>
                  <p:nvPr/>
                </p:nvGrpSpPr>
                <p:grpSpPr bwMode="auto">
                  <a:xfrm>
                    <a:off x="2893" y="2073"/>
                    <a:ext cx="405" cy="2219"/>
                    <a:chOff x="2819" y="2101"/>
                    <a:chExt cx="405" cy="2219"/>
                  </a:xfrm>
                </p:grpSpPr>
                <p:sp>
                  <p:nvSpPr>
                    <p:cNvPr id="5225" name="Freeform 105"/>
                    <p:cNvSpPr>
                      <a:spLocks/>
                    </p:cNvSpPr>
                    <p:nvPr/>
                  </p:nvSpPr>
                  <p:spPr bwMode="hidden">
                    <a:xfrm rot="4898956">
                      <a:off x="2206" y="2714"/>
                      <a:ext cx="1471" cy="24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ru-RU"/>
                    </a:p>
                  </p:txBody>
                </p:sp>
                <p:sp>
                  <p:nvSpPr>
                    <p:cNvPr id="5226" name="Freeform 106"/>
                    <p:cNvSpPr>
                      <a:spLocks/>
                    </p:cNvSpPr>
                    <p:nvPr/>
                  </p:nvSpPr>
                  <p:spPr bwMode="hidden">
                    <a:xfrm rot="4898956">
                      <a:off x="2636" y="3732"/>
                      <a:ext cx="790" cy="38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endParaRPr lang="ru-RU"/>
                    </a:p>
                  </p:txBody>
                </p:sp>
              </p:grpSp>
              <p:grpSp>
                <p:nvGrpSpPr>
                  <p:cNvPr id="5227" name="Group 107"/>
                  <p:cNvGrpSpPr>
                    <a:grpSpLocks/>
                  </p:cNvGrpSpPr>
                  <p:nvPr/>
                </p:nvGrpSpPr>
                <p:grpSpPr bwMode="auto">
                  <a:xfrm>
                    <a:off x="2372" y="2107"/>
                    <a:ext cx="426" cy="2185"/>
                    <a:chOff x="2287" y="2135"/>
                    <a:chExt cx="426" cy="2185"/>
                  </a:xfrm>
                </p:grpSpPr>
                <p:sp>
                  <p:nvSpPr>
                    <p:cNvPr id="5228" name="Freeform 108"/>
                    <p:cNvSpPr>
                      <a:spLocks/>
                    </p:cNvSpPr>
                    <p:nvPr/>
                  </p:nvSpPr>
                  <p:spPr bwMode="hidden">
                    <a:xfrm rot="5755659">
                      <a:off x="1900" y="2760"/>
                      <a:ext cx="1437" cy="188"/>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w="9525">
                      <a:noFill/>
                      <a:round/>
                      <a:headEnd/>
                      <a:tailEnd/>
                    </a:ln>
                    <a:effectLst/>
                  </p:spPr>
                  <p:txBody>
                    <a:bodyPr wrap="none" anchor="ctr"/>
                    <a:lstStyle/>
                    <a:p>
                      <a:endParaRPr lang="ru-RU"/>
                    </a:p>
                  </p:txBody>
                </p:sp>
                <p:sp>
                  <p:nvSpPr>
                    <p:cNvPr id="5229" name="Freeform 109"/>
                    <p:cNvSpPr>
                      <a:spLocks/>
                    </p:cNvSpPr>
                    <p:nvPr/>
                  </p:nvSpPr>
                  <p:spPr bwMode="hidden">
                    <a:xfrm rot="5755659">
                      <a:off x="2049" y="3787"/>
                      <a:ext cx="771" cy="29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endParaRPr lang="ru-RU"/>
                    </a:p>
                  </p:txBody>
                </p:sp>
              </p:grpSp>
            </p:grpSp>
          </p:grpSp>
          <p:grpSp>
            <p:nvGrpSpPr>
              <p:cNvPr id="5230" name="Group 110"/>
              <p:cNvGrpSpPr>
                <a:grpSpLocks/>
              </p:cNvGrpSpPr>
              <p:nvPr/>
            </p:nvGrpSpPr>
            <p:grpSpPr bwMode="auto">
              <a:xfrm>
                <a:off x="74" y="313"/>
                <a:ext cx="5459" cy="3667"/>
                <a:chOff x="74" y="313"/>
                <a:chExt cx="5459" cy="3667"/>
              </a:xfrm>
            </p:grpSpPr>
            <p:grpSp>
              <p:nvGrpSpPr>
                <p:cNvPr id="5231" name="Group 111"/>
                <p:cNvGrpSpPr>
                  <a:grpSpLocks/>
                </p:cNvGrpSpPr>
                <p:nvPr/>
              </p:nvGrpSpPr>
              <p:grpSpPr bwMode="auto">
                <a:xfrm>
                  <a:off x="74" y="313"/>
                  <a:ext cx="5459" cy="3667"/>
                  <a:chOff x="74" y="313"/>
                  <a:chExt cx="5459" cy="3667"/>
                </a:xfrm>
              </p:grpSpPr>
              <p:sp>
                <p:nvSpPr>
                  <p:cNvPr id="5232" name="Arc 112"/>
                  <p:cNvSpPr>
                    <a:spLocks/>
                  </p:cNvSpPr>
                  <p:nvPr/>
                </p:nvSpPr>
                <p:spPr bwMode="hidden">
                  <a:xfrm flipV="1">
                    <a:off x="2966" y="456"/>
                    <a:ext cx="2567" cy="2046"/>
                  </a:xfrm>
                  <a:custGeom>
                    <a:avLst/>
                    <a:gdLst>
                      <a:gd name="G0" fmla="+- 17826 0 0"/>
                      <a:gd name="G1" fmla="+- 0 0 0"/>
                      <a:gd name="G2" fmla="+- 21600 0 0"/>
                      <a:gd name="T0" fmla="*/ 36729 w 36729"/>
                      <a:gd name="T1" fmla="*/ 10451 h 21600"/>
                      <a:gd name="T2" fmla="*/ 0 w 36729"/>
                      <a:gd name="T3" fmla="*/ 12197 h 21600"/>
                      <a:gd name="T4" fmla="*/ 17826 w 36729"/>
                      <a:gd name="T5" fmla="*/ 0 h 21600"/>
                    </a:gdLst>
                    <a:ahLst/>
                    <a:cxnLst>
                      <a:cxn ang="0">
                        <a:pos x="T0" y="T1"/>
                      </a:cxn>
                      <a:cxn ang="0">
                        <a:pos x="T2" y="T3"/>
                      </a:cxn>
                      <a:cxn ang="0">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close/>
                      </a:path>
                    </a:pathLst>
                  </a:custGeom>
                  <a:noFill/>
                  <a:ln w="9525">
                    <a:solidFill>
                      <a:schemeClr val="accent1"/>
                    </a:solidFill>
                    <a:round/>
                    <a:headEnd/>
                    <a:tailEnd/>
                  </a:ln>
                  <a:effectLst/>
                </p:spPr>
                <p:txBody>
                  <a:bodyPr wrap="none" anchor="ctr"/>
                  <a:lstStyle/>
                  <a:p>
                    <a:endParaRPr lang="ru-RU"/>
                  </a:p>
                </p:txBody>
              </p:sp>
              <p:sp>
                <p:nvSpPr>
                  <p:cNvPr id="5233" name="Arc 113"/>
                  <p:cNvSpPr>
                    <a:spLocks/>
                  </p:cNvSpPr>
                  <p:nvPr/>
                </p:nvSpPr>
                <p:spPr bwMode="hidden">
                  <a:xfrm flipH="1">
                    <a:off x="388" y="1601"/>
                    <a:ext cx="2016" cy="2379"/>
                  </a:xfrm>
                  <a:custGeom>
                    <a:avLst/>
                    <a:gdLst>
                      <a:gd name="G0" fmla="+- 8873 0 0"/>
                      <a:gd name="G1" fmla="+- 21600 0 0"/>
                      <a:gd name="G2" fmla="+- 21600 0 0"/>
                      <a:gd name="T0" fmla="*/ 0 w 30473"/>
                      <a:gd name="T1" fmla="*/ 1907 h 22305"/>
                      <a:gd name="T2" fmla="*/ 30462 w 30473"/>
                      <a:gd name="T3" fmla="*/ 22305 h 22305"/>
                      <a:gd name="T4" fmla="*/ 8873 w 30473"/>
                      <a:gd name="T5" fmla="*/ 21600 h 22305"/>
                    </a:gdLst>
                    <a:ahLst/>
                    <a:cxnLst>
                      <a:cxn ang="0">
                        <a:pos x="T0" y="T1"/>
                      </a:cxn>
                      <a:cxn ang="0">
                        <a:pos x="T2" y="T3"/>
                      </a:cxn>
                      <a:cxn ang="0">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close/>
                      </a:path>
                    </a:pathLst>
                  </a:custGeom>
                  <a:noFill/>
                  <a:ln w="9525">
                    <a:solidFill>
                      <a:schemeClr val="folHlink"/>
                    </a:solidFill>
                    <a:round/>
                    <a:headEnd/>
                    <a:tailEnd/>
                  </a:ln>
                  <a:effectLst/>
                </p:spPr>
                <p:txBody>
                  <a:bodyPr wrap="none" anchor="ctr"/>
                  <a:lstStyle/>
                  <a:p>
                    <a:endParaRPr lang="ru-RU"/>
                  </a:p>
                </p:txBody>
              </p:sp>
              <p:sp>
                <p:nvSpPr>
                  <p:cNvPr id="5234" name="Arc 114"/>
                  <p:cNvSpPr>
                    <a:spLocks/>
                  </p:cNvSpPr>
                  <p:nvPr/>
                </p:nvSpPr>
                <p:spPr bwMode="hidden">
                  <a:xfrm>
                    <a:off x="3029" y="1181"/>
                    <a:ext cx="1426" cy="2379"/>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p:spPr>
                <p:txBody>
                  <a:bodyPr wrap="none" anchor="ctr"/>
                  <a:lstStyle/>
                  <a:p>
                    <a:endParaRPr lang="ru-RU"/>
                  </a:p>
                </p:txBody>
              </p:sp>
              <p:sp>
                <p:nvSpPr>
                  <p:cNvPr id="5235" name="Arc 115"/>
                  <p:cNvSpPr>
                    <a:spLocks/>
                  </p:cNvSpPr>
                  <p:nvPr/>
                </p:nvSpPr>
                <p:spPr bwMode="hidden">
                  <a:xfrm flipH="1">
                    <a:off x="74" y="813"/>
                    <a:ext cx="2540" cy="2379"/>
                  </a:xfrm>
                  <a:custGeom>
                    <a:avLst/>
                    <a:gdLst>
                      <a:gd name="G0" fmla="+- 15230 0 0"/>
                      <a:gd name="G1" fmla="+- 21600 0 0"/>
                      <a:gd name="G2" fmla="+- 21600 0 0"/>
                      <a:gd name="T0" fmla="*/ 0 w 36830"/>
                      <a:gd name="T1" fmla="*/ 6283 h 22305"/>
                      <a:gd name="T2" fmla="*/ 36819 w 36830"/>
                      <a:gd name="T3" fmla="*/ 22305 h 22305"/>
                      <a:gd name="T4" fmla="*/ 15230 w 36830"/>
                      <a:gd name="T5" fmla="*/ 21600 h 22305"/>
                    </a:gdLst>
                    <a:ahLst/>
                    <a:cxnLst>
                      <a:cxn ang="0">
                        <a:pos x="T0" y="T1"/>
                      </a:cxn>
                      <a:cxn ang="0">
                        <a:pos x="T2" y="T3"/>
                      </a:cxn>
                      <a:cxn ang="0">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close/>
                      </a:path>
                    </a:pathLst>
                  </a:custGeom>
                  <a:noFill/>
                  <a:ln w="9525">
                    <a:solidFill>
                      <a:schemeClr val="folHlink"/>
                    </a:solidFill>
                    <a:round/>
                    <a:headEnd/>
                    <a:tailEnd/>
                  </a:ln>
                  <a:effectLst/>
                </p:spPr>
                <p:txBody>
                  <a:bodyPr wrap="none" anchor="ctr"/>
                  <a:lstStyle/>
                  <a:p>
                    <a:endParaRPr lang="ru-RU"/>
                  </a:p>
                </p:txBody>
              </p:sp>
              <p:sp>
                <p:nvSpPr>
                  <p:cNvPr id="5236" name="Arc 116"/>
                  <p:cNvSpPr>
                    <a:spLocks/>
                  </p:cNvSpPr>
                  <p:nvPr/>
                </p:nvSpPr>
                <p:spPr bwMode="hidden">
                  <a:xfrm flipH="1">
                    <a:off x="790" y="313"/>
                    <a:ext cx="1850" cy="2304"/>
                  </a:xfrm>
                  <a:custGeom>
                    <a:avLst/>
                    <a:gdLst>
                      <a:gd name="G0" fmla="+- 18231 0 0"/>
                      <a:gd name="G1" fmla="+- 21600 0 0"/>
                      <a:gd name="G2" fmla="+- 21600 0 0"/>
                      <a:gd name="T0" fmla="*/ 0 w 31881"/>
                      <a:gd name="T1" fmla="*/ 10016 h 21600"/>
                      <a:gd name="T2" fmla="*/ 31881 w 31881"/>
                      <a:gd name="T3" fmla="*/ 4860 h 21600"/>
                      <a:gd name="T4" fmla="*/ 18231 w 31881"/>
                      <a:gd name="T5" fmla="*/ 21600 h 21600"/>
                    </a:gdLst>
                    <a:ahLst/>
                    <a:cxnLst>
                      <a:cxn ang="0">
                        <a:pos x="T0" y="T1"/>
                      </a:cxn>
                      <a:cxn ang="0">
                        <a:pos x="T2" y="T3"/>
                      </a:cxn>
                      <a:cxn ang="0">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close/>
                      </a:path>
                    </a:pathLst>
                  </a:custGeom>
                  <a:noFill/>
                  <a:ln w="9525">
                    <a:solidFill>
                      <a:schemeClr val="accent1"/>
                    </a:solidFill>
                    <a:round/>
                    <a:headEnd/>
                    <a:tailEnd/>
                  </a:ln>
                  <a:effectLst/>
                </p:spPr>
                <p:txBody>
                  <a:bodyPr wrap="none" anchor="ctr"/>
                  <a:lstStyle/>
                  <a:p>
                    <a:endParaRPr lang="ru-RU"/>
                  </a:p>
                </p:txBody>
              </p:sp>
              <p:sp>
                <p:nvSpPr>
                  <p:cNvPr id="5237" name="Arc 117"/>
                  <p:cNvSpPr>
                    <a:spLocks/>
                  </p:cNvSpPr>
                  <p:nvPr/>
                </p:nvSpPr>
                <p:spPr bwMode="hidden">
                  <a:xfrm>
                    <a:off x="2763" y="1281"/>
                    <a:ext cx="764" cy="2304"/>
                  </a:xfrm>
                  <a:custGeom>
                    <a:avLst/>
                    <a:gdLst>
                      <a:gd name="G0" fmla="+- 13212 0 0"/>
                      <a:gd name="G1" fmla="+- 21600 0 0"/>
                      <a:gd name="G2" fmla="+- 21600 0 0"/>
                      <a:gd name="T0" fmla="*/ 0 w 31146"/>
                      <a:gd name="T1" fmla="*/ 4512 h 21600"/>
                      <a:gd name="T2" fmla="*/ 31146 w 31146"/>
                      <a:gd name="T3" fmla="*/ 9561 h 21600"/>
                      <a:gd name="T4" fmla="*/ 13212 w 31146"/>
                      <a:gd name="T5" fmla="*/ 21600 h 21600"/>
                    </a:gdLst>
                    <a:ahLst/>
                    <a:cxnLst>
                      <a:cxn ang="0">
                        <a:pos x="T0" y="T1"/>
                      </a:cxn>
                      <a:cxn ang="0">
                        <a:pos x="T2" y="T3"/>
                      </a:cxn>
                      <a:cxn ang="0">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close/>
                      </a:path>
                    </a:pathLst>
                  </a:custGeom>
                  <a:noFill/>
                  <a:ln w="9525">
                    <a:solidFill>
                      <a:schemeClr val="accent2"/>
                    </a:solidFill>
                    <a:round/>
                    <a:headEnd/>
                    <a:tailEnd/>
                  </a:ln>
                  <a:effectLst/>
                </p:spPr>
                <p:txBody>
                  <a:bodyPr wrap="none" anchor="ctr"/>
                  <a:lstStyle/>
                  <a:p>
                    <a:endParaRPr lang="ru-RU"/>
                  </a:p>
                </p:txBody>
              </p:sp>
              <p:sp>
                <p:nvSpPr>
                  <p:cNvPr id="5238" name="Freeform 118"/>
                  <p:cNvSpPr>
                    <a:spLocks/>
                  </p:cNvSpPr>
                  <p:nvPr/>
                </p:nvSpPr>
                <p:spPr bwMode="hidden">
                  <a:xfrm flipH="1">
                    <a:off x="1800" y="438"/>
                    <a:ext cx="418" cy="1524"/>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ru-RU"/>
                  </a:p>
                </p:txBody>
              </p:sp>
            </p:grpSp>
            <p:sp>
              <p:nvSpPr>
                <p:cNvPr id="5239" name="Freeform 119"/>
                <p:cNvSpPr>
                  <a:spLocks/>
                </p:cNvSpPr>
                <p:nvPr/>
              </p:nvSpPr>
              <p:spPr bwMode="hidden">
                <a:xfrm rot="20253369">
                  <a:off x="3280" y="1529"/>
                  <a:ext cx="442" cy="83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endParaRPr lang="ru-RU"/>
                </a:p>
              </p:txBody>
            </p:sp>
          </p:grpSp>
        </p:grpSp>
        <p:grpSp>
          <p:nvGrpSpPr>
            <p:cNvPr id="5240" name="Group 120"/>
            <p:cNvGrpSpPr>
              <a:grpSpLocks/>
            </p:cNvGrpSpPr>
            <p:nvPr/>
          </p:nvGrpSpPr>
          <p:grpSpPr bwMode="auto">
            <a:xfrm>
              <a:off x="1476" y="449"/>
              <a:ext cx="4038" cy="2966"/>
              <a:chOff x="210" y="337"/>
              <a:chExt cx="5198" cy="3818"/>
            </a:xfrm>
          </p:grpSpPr>
          <p:sp>
            <p:nvSpPr>
              <p:cNvPr id="5241" name="Freeform 121"/>
              <p:cNvSpPr>
                <a:spLocks/>
              </p:cNvSpPr>
              <p:nvPr/>
            </p:nvSpPr>
            <p:spPr bwMode="hidden">
              <a:xfrm flipH="1">
                <a:off x="1934" y="2382"/>
                <a:ext cx="485" cy="147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endParaRPr lang="ru-RU"/>
              </a:p>
            </p:txBody>
          </p:sp>
          <p:sp>
            <p:nvSpPr>
              <p:cNvPr id="5242" name="Arc 122"/>
              <p:cNvSpPr>
                <a:spLocks/>
              </p:cNvSpPr>
              <p:nvPr/>
            </p:nvSpPr>
            <p:spPr bwMode="hidden">
              <a:xfrm flipH="1">
                <a:off x="1054" y="1851"/>
                <a:ext cx="2122" cy="2304"/>
              </a:xfrm>
              <a:custGeom>
                <a:avLst/>
                <a:gdLst>
                  <a:gd name="G0" fmla="+- 0 0 0"/>
                  <a:gd name="G1" fmla="+- 20897 0 0"/>
                  <a:gd name="G2" fmla="+- 21600 0 0"/>
                  <a:gd name="T0" fmla="*/ 5467 w 21600"/>
                  <a:gd name="T1" fmla="*/ 0 h 21602"/>
                  <a:gd name="T2" fmla="*/ 21589 w 21600"/>
                  <a:gd name="T3" fmla="*/ 21602 h 21602"/>
                  <a:gd name="T4" fmla="*/ 0 w 21600"/>
                  <a:gd name="T5" fmla="*/ 20897 h 21602"/>
                </a:gdLst>
                <a:ahLst/>
                <a:cxnLst>
                  <a:cxn ang="0">
                    <a:pos x="T0" y="T1"/>
                  </a:cxn>
                  <a:cxn ang="0">
                    <a:pos x="T2" y="T3"/>
                  </a:cxn>
                  <a:cxn ang="0">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close/>
                  </a:path>
                </a:pathLst>
              </a:custGeom>
              <a:noFill/>
              <a:ln w="9525">
                <a:solidFill>
                  <a:schemeClr val="folHlink"/>
                </a:solidFill>
                <a:round/>
                <a:headEnd/>
                <a:tailEnd/>
              </a:ln>
              <a:effectLst/>
            </p:spPr>
            <p:txBody>
              <a:bodyPr wrap="none" anchor="ctr"/>
              <a:lstStyle/>
              <a:p>
                <a:endParaRPr lang="ru-RU"/>
              </a:p>
            </p:txBody>
          </p:sp>
          <p:sp>
            <p:nvSpPr>
              <p:cNvPr id="5243" name="Arc 123"/>
              <p:cNvSpPr>
                <a:spLocks/>
              </p:cNvSpPr>
              <p:nvPr/>
            </p:nvSpPr>
            <p:spPr bwMode="hidden">
              <a:xfrm flipH="1">
                <a:off x="1266" y="1480"/>
                <a:ext cx="1244" cy="2379"/>
              </a:xfrm>
              <a:custGeom>
                <a:avLst/>
                <a:gdLst>
                  <a:gd name="G0" fmla="+- 7340 0 0"/>
                  <a:gd name="G1" fmla="+- 21600 0 0"/>
                  <a:gd name="G2" fmla="+- 21600 0 0"/>
                  <a:gd name="T0" fmla="*/ 0 w 28940"/>
                  <a:gd name="T1" fmla="*/ 1285 h 22305"/>
                  <a:gd name="T2" fmla="*/ 28929 w 28940"/>
                  <a:gd name="T3" fmla="*/ 22305 h 22305"/>
                  <a:gd name="T4" fmla="*/ 7340 w 28940"/>
                  <a:gd name="T5" fmla="*/ 21600 h 22305"/>
                </a:gdLst>
                <a:ahLst/>
                <a:cxnLst>
                  <a:cxn ang="0">
                    <a:pos x="T0" y="T1"/>
                  </a:cxn>
                  <a:cxn ang="0">
                    <a:pos x="T2" y="T3"/>
                  </a:cxn>
                  <a:cxn ang="0">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close/>
                  </a:path>
                </a:pathLst>
              </a:custGeom>
              <a:noFill/>
              <a:ln w="9525">
                <a:solidFill>
                  <a:schemeClr val="accent1"/>
                </a:solidFill>
                <a:round/>
                <a:headEnd/>
                <a:tailEnd/>
              </a:ln>
              <a:effectLst/>
            </p:spPr>
            <p:txBody>
              <a:bodyPr wrap="none" anchor="ctr"/>
              <a:lstStyle/>
              <a:p>
                <a:endParaRPr lang="ru-RU"/>
              </a:p>
            </p:txBody>
          </p:sp>
          <p:sp>
            <p:nvSpPr>
              <p:cNvPr id="5244" name="Arc 124"/>
              <p:cNvSpPr>
                <a:spLocks/>
              </p:cNvSpPr>
              <p:nvPr/>
            </p:nvSpPr>
            <p:spPr bwMode="hidden">
              <a:xfrm flipH="1">
                <a:off x="210" y="1168"/>
                <a:ext cx="2376" cy="2379"/>
              </a:xfrm>
              <a:custGeom>
                <a:avLst/>
                <a:gdLst>
                  <a:gd name="G0" fmla="+- 12855 0 0"/>
                  <a:gd name="G1" fmla="+- 21600 0 0"/>
                  <a:gd name="G2" fmla="+- 21600 0 0"/>
                  <a:gd name="T0" fmla="*/ 0 w 34455"/>
                  <a:gd name="T1" fmla="*/ 4241 h 22305"/>
                  <a:gd name="T2" fmla="*/ 34444 w 34455"/>
                  <a:gd name="T3" fmla="*/ 22305 h 22305"/>
                  <a:gd name="T4" fmla="*/ 12855 w 34455"/>
                  <a:gd name="T5" fmla="*/ 21600 h 22305"/>
                </a:gdLst>
                <a:ahLst/>
                <a:cxnLst>
                  <a:cxn ang="0">
                    <a:pos x="T0" y="T1"/>
                  </a:cxn>
                  <a:cxn ang="0">
                    <a:pos x="T2" y="T3"/>
                  </a:cxn>
                  <a:cxn ang="0">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close/>
                  </a:path>
                </a:pathLst>
              </a:custGeom>
              <a:noFill/>
              <a:ln w="9525">
                <a:solidFill>
                  <a:schemeClr val="folHlink"/>
                </a:solidFill>
                <a:round/>
                <a:headEnd/>
                <a:tailEnd/>
              </a:ln>
              <a:effectLst/>
            </p:spPr>
            <p:txBody>
              <a:bodyPr wrap="none" anchor="ctr"/>
              <a:lstStyle/>
              <a:p>
                <a:endParaRPr lang="ru-RU"/>
              </a:p>
            </p:txBody>
          </p:sp>
          <p:sp>
            <p:nvSpPr>
              <p:cNvPr id="5245" name="Arc 125"/>
              <p:cNvSpPr>
                <a:spLocks/>
              </p:cNvSpPr>
              <p:nvPr/>
            </p:nvSpPr>
            <p:spPr bwMode="hidden">
              <a:xfrm>
                <a:off x="2840" y="1503"/>
                <a:ext cx="381" cy="2379"/>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p:spPr>
            <p:txBody>
              <a:bodyPr wrap="none" anchor="ctr"/>
              <a:lstStyle/>
              <a:p>
                <a:endParaRPr lang="ru-RU"/>
              </a:p>
            </p:txBody>
          </p:sp>
          <p:sp>
            <p:nvSpPr>
              <p:cNvPr id="5246" name="Arc 126"/>
              <p:cNvSpPr>
                <a:spLocks/>
              </p:cNvSpPr>
              <p:nvPr/>
            </p:nvSpPr>
            <p:spPr bwMode="hidden">
              <a:xfrm>
                <a:off x="2940" y="1492"/>
                <a:ext cx="1004" cy="2379"/>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folHlink"/>
                </a:solidFill>
                <a:round/>
                <a:headEnd/>
                <a:tailEnd/>
              </a:ln>
              <a:effectLst/>
            </p:spPr>
            <p:txBody>
              <a:bodyPr wrap="none" anchor="ctr"/>
              <a:lstStyle/>
              <a:p>
                <a:endParaRPr lang="ru-RU"/>
              </a:p>
            </p:txBody>
          </p:sp>
          <p:sp>
            <p:nvSpPr>
              <p:cNvPr id="5247" name="Freeform 127"/>
              <p:cNvSpPr>
                <a:spLocks/>
              </p:cNvSpPr>
              <p:nvPr/>
            </p:nvSpPr>
            <p:spPr bwMode="hidden">
              <a:xfrm>
                <a:off x="3301" y="2635"/>
                <a:ext cx="485" cy="147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endParaRPr lang="ru-RU"/>
              </a:p>
            </p:txBody>
          </p:sp>
          <p:sp>
            <p:nvSpPr>
              <p:cNvPr id="5248" name="Freeform 128"/>
              <p:cNvSpPr>
                <a:spLocks/>
              </p:cNvSpPr>
              <p:nvPr/>
            </p:nvSpPr>
            <p:spPr bwMode="hidden">
              <a:xfrm rot="19660755" flipV="1">
                <a:off x="2546" y="2150"/>
                <a:ext cx="442" cy="83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endParaRPr lang="ru-RU"/>
              </a:p>
            </p:txBody>
          </p:sp>
          <p:sp>
            <p:nvSpPr>
              <p:cNvPr id="5249" name="Freeform 129"/>
              <p:cNvSpPr>
                <a:spLocks/>
              </p:cNvSpPr>
              <p:nvPr/>
            </p:nvSpPr>
            <p:spPr bwMode="hidden">
              <a:xfrm flipH="1">
                <a:off x="489" y="2504"/>
                <a:ext cx="1085" cy="1524"/>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ru-RU"/>
              </a:p>
            </p:txBody>
          </p:sp>
          <p:sp>
            <p:nvSpPr>
              <p:cNvPr id="5250" name="Freeform 130"/>
              <p:cNvSpPr>
                <a:spLocks/>
              </p:cNvSpPr>
              <p:nvPr/>
            </p:nvSpPr>
            <p:spPr bwMode="hidden">
              <a:xfrm flipH="1">
                <a:off x="1000" y="893"/>
                <a:ext cx="696" cy="1524"/>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ru-RU"/>
              </a:p>
            </p:txBody>
          </p:sp>
          <p:sp>
            <p:nvSpPr>
              <p:cNvPr id="5251" name="Freeform 131"/>
              <p:cNvSpPr>
                <a:spLocks/>
              </p:cNvSpPr>
              <p:nvPr/>
            </p:nvSpPr>
            <p:spPr bwMode="hidden">
              <a:xfrm>
                <a:off x="4401" y="2280"/>
                <a:ext cx="1007" cy="1601"/>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endParaRPr lang="ru-RU"/>
              </a:p>
            </p:txBody>
          </p:sp>
          <p:sp>
            <p:nvSpPr>
              <p:cNvPr id="5252" name="Freeform 132"/>
              <p:cNvSpPr>
                <a:spLocks/>
              </p:cNvSpPr>
              <p:nvPr/>
            </p:nvSpPr>
            <p:spPr bwMode="hidden">
              <a:xfrm>
                <a:off x="3878" y="1470"/>
                <a:ext cx="1518" cy="106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ru-RU"/>
              </a:p>
            </p:txBody>
          </p:sp>
          <p:sp>
            <p:nvSpPr>
              <p:cNvPr id="5253" name="Freeform 133"/>
              <p:cNvSpPr>
                <a:spLocks/>
              </p:cNvSpPr>
              <p:nvPr/>
            </p:nvSpPr>
            <p:spPr bwMode="hidden">
              <a:xfrm>
                <a:off x="3934" y="337"/>
                <a:ext cx="663" cy="1434"/>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ru-RU"/>
              </a:p>
            </p:txBody>
          </p:sp>
          <p:sp>
            <p:nvSpPr>
              <p:cNvPr id="5254" name="Freeform 134"/>
              <p:cNvSpPr>
                <a:spLocks/>
              </p:cNvSpPr>
              <p:nvPr/>
            </p:nvSpPr>
            <p:spPr bwMode="hidden">
              <a:xfrm rot="1346631" flipH="1">
                <a:off x="1702" y="1506"/>
                <a:ext cx="442" cy="83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endParaRPr lang="ru-RU"/>
              </a:p>
            </p:txBody>
          </p:sp>
        </p:grpSp>
      </p:grpSp>
      <p:sp>
        <p:nvSpPr>
          <p:cNvPr id="5255" name="Rectangle 135"/>
          <p:cNvSpPr>
            <a:spLocks noGrp="1" noChangeArrowheads="1"/>
          </p:cNvSpPr>
          <p:nvPr>
            <p:ph type="ctrTitle" sz="quarter"/>
          </p:nvPr>
        </p:nvSpPr>
        <p:spPr>
          <a:xfrm>
            <a:off x="685800" y="1827213"/>
            <a:ext cx="7772400" cy="1627187"/>
          </a:xfrm>
        </p:spPr>
        <p:txBody>
          <a:bodyPr/>
          <a:lstStyle>
            <a:lvl1pPr>
              <a:defRPr/>
            </a:lvl1pPr>
          </a:lstStyle>
          <a:p>
            <a:r>
              <a:rPr lang="en-US"/>
              <a:t>Click to edit Master title style</a:t>
            </a:r>
          </a:p>
        </p:txBody>
      </p:sp>
      <p:sp>
        <p:nvSpPr>
          <p:cNvPr id="5256" name="Rectangle 136"/>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5257" name="Rectangle 137"/>
          <p:cNvSpPr>
            <a:spLocks noGrp="1" noChangeArrowheads="1"/>
          </p:cNvSpPr>
          <p:nvPr>
            <p:ph type="dt" sz="quarter" idx="2"/>
          </p:nvPr>
        </p:nvSpPr>
        <p:spPr/>
        <p:txBody>
          <a:bodyPr/>
          <a:lstStyle>
            <a:lvl1pPr>
              <a:defRPr/>
            </a:lvl1pPr>
          </a:lstStyle>
          <a:p>
            <a:endParaRPr lang="en-US"/>
          </a:p>
        </p:txBody>
      </p:sp>
      <p:sp>
        <p:nvSpPr>
          <p:cNvPr id="5258" name="Rectangle 138"/>
          <p:cNvSpPr>
            <a:spLocks noGrp="1" noChangeArrowheads="1"/>
          </p:cNvSpPr>
          <p:nvPr>
            <p:ph type="ftr" sz="quarter" idx="3"/>
          </p:nvPr>
        </p:nvSpPr>
        <p:spPr/>
        <p:txBody>
          <a:bodyPr/>
          <a:lstStyle>
            <a:lvl1pPr>
              <a:defRPr/>
            </a:lvl1pPr>
          </a:lstStyle>
          <a:p>
            <a:endParaRPr lang="en-US"/>
          </a:p>
        </p:txBody>
      </p:sp>
      <p:sp>
        <p:nvSpPr>
          <p:cNvPr id="5259" name="Rectangle 139"/>
          <p:cNvSpPr>
            <a:spLocks noGrp="1" noChangeArrowheads="1"/>
          </p:cNvSpPr>
          <p:nvPr>
            <p:ph type="sldNum" sz="quarter" idx="4"/>
          </p:nvPr>
        </p:nvSpPr>
        <p:spPr/>
        <p:txBody>
          <a:bodyPr/>
          <a:lstStyle>
            <a:lvl1pPr>
              <a:defRPr/>
            </a:lvl1pPr>
          </a:lstStyle>
          <a:p>
            <a:fld id="{76D4112B-CF51-4C9B-A6DF-652CB91D1A68}"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en-US"/>
          </a:p>
        </p:txBody>
      </p:sp>
      <p:sp>
        <p:nvSpPr>
          <p:cNvPr id="5" name="Нижний колонтитул 4"/>
          <p:cNvSpPr>
            <a:spLocks noGrp="1"/>
          </p:cNvSpPr>
          <p:nvPr>
            <p:ph type="ftr" sz="quarter" idx="11"/>
          </p:nvPr>
        </p:nvSpPr>
        <p:spPr/>
        <p:txBody>
          <a:bodyPr/>
          <a:lstStyle>
            <a:lvl1pPr>
              <a:defRPr/>
            </a:lvl1pPr>
          </a:lstStyle>
          <a:p>
            <a:endParaRPr lang="en-US"/>
          </a:p>
        </p:txBody>
      </p:sp>
      <p:sp>
        <p:nvSpPr>
          <p:cNvPr id="6" name="Номер слайда 5"/>
          <p:cNvSpPr>
            <a:spLocks noGrp="1"/>
          </p:cNvSpPr>
          <p:nvPr>
            <p:ph type="sldNum" sz="quarter" idx="12"/>
          </p:nvPr>
        </p:nvSpPr>
        <p:spPr/>
        <p:txBody>
          <a:bodyPr/>
          <a:lstStyle>
            <a:lvl1pPr>
              <a:defRPr/>
            </a:lvl1pPr>
          </a:lstStyle>
          <a:p>
            <a:fld id="{01E594B2-0E61-4C29-8A76-2B374C1D9A04}"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15100" y="301625"/>
            <a:ext cx="1943100" cy="579437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85800" y="301625"/>
            <a:ext cx="5676900" cy="57943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en-US"/>
          </a:p>
        </p:txBody>
      </p:sp>
      <p:sp>
        <p:nvSpPr>
          <p:cNvPr id="5" name="Нижний колонтитул 4"/>
          <p:cNvSpPr>
            <a:spLocks noGrp="1"/>
          </p:cNvSpPr>
          <p:nvPr>
            <p:ph type="ftr" sz="quarter" idx="11"/>
          </p:nvPr>
        </p:nvSpPr>
        <p:spPr/>
        <p:txBody>
          <a:bodyPr/>
          <a:lstStyle>
            <a:lvl1pPr>
              <a:defRPr/>
            </a:lvl1pPr>
          </a:lstStyle>
          <a:p>
            <a:endParaRPr lang="en-US"/>
          </a:p>
        </p:txBody>
      </p:sp>
      <p:sp>
        <p:nvSpPr>
          <p:cNvPr id="6" name="Номер слайда 5"/>
          <p:cNvSpPr>
            <a:spLocks noGrp="1"/>
          </p:cNvSpPr>
          <p:nvPr>
            <p:ph type="sldNum" sz="quarter" idx="12"/>
          </p:nvPr>
        </p:nvSpPr>
        <p:spPr/>
        <p:txBody>
          <a:bodyPr/>
          <a:lstStyle>
            <a:lvl1pPr>
              <a:defRPr/>
            </a:lvl1pPr>
          </a:lstStyle>
          <a:p>
            <a:fld id="{061E2739-2A0E-4E98-9F3B-E039A3090AA2}"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en-US"/>
          </a:p>
        </p:txBody>
      </p:sp>
      <p:sp>
        <p:nvSpPr>
          <p:cNvPr id="5" name="Нижний колонтитул 4"/>
          <p:cNvSpPr>
            <a:spLocks noGrp="1"/>
          </p:cNvSpPr>
          <p:nvPr>
            <p:ph type="ftr" sz="quarter" idx="11"/>
          </p:nvPr>
        </p:nvSpPr>
        <p:spPr/>
        <p:txBody>
          <a:bodyPr/>
          <a:lstStyle>
            <a:lvl1pPr>
              <a:defRPr/>
            </a:lvl1pPr>
          </a:lstStyle>
          <a:p>
            <a:endParaRPr lang="en-US"/>
          </a:p>
        </p:txBody>
      </p:sp>
      <p:sp>
        <p:nvSpPr>
          <p:cNvPr id="6" name="Номер слайда 5"/>
          <p:cNvSpPr>
            <a:spLocks noGrp="1"/>
          </p:cNvSpPr>
          <p:nvPr>
            <p:ph type="sldNum" sz="quarter" idx="12"/>
          </p:nvPr>
        </p:nvSpPr>
        <p:spPr/>
        <p:txBody>
          <a:bodyPr/>
          <a:lstStyle>
            <a:lvl1pPr>
              <a:defRPr/>
            </a:lvl1pPr>
          </a:lstStyle>
          <a:p>
            <a:fld id="{BD5829BD-4535-4581-A74C-A642B1E35AE3}"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en-US"/>
          </a:p>
        </p:txBody>
      </p:sp>
      <p:sp>
        <p:nvSpPr>
          <p:cNvPr id="5" name="Нижний колонтитул 4"/>
          <p:cNvSpPr>
            <a:spLocks noGrp="1"/>
          </p:cNvSpPr>
          <p:nvPr>
            <p:ph type="ftr" sz="quarter" idx="11"/>
          </p:nvPr>
        </p:nvSpPr>
        <p:spPr/>
        <p:txBody>
          <a:bodyPr/>
          <a:lstStyle>
            <a:lvl1pPr>
              <a:defRPr/>
            </a:lvl1pPr>
          </a:lstStyle>
          <a:p>
            <a:endParaRPr lang="en-US"/>
          </a:p>
        </p:txBody>
      </p:sp>
      <p:sp>
        <p:nvSpPr>
          <p:cNvPr id="6" name="Номер слайда 5"/>
          <p:cNvSpPr>
            <a:spLocks noGrp="1"/>
          </p:cNvSpPr>
          <p:nvPr>
            <p:ph type="sldNum" sz="quarter" idx="12"/>
          </p:nvPr>
        </p:nvSpPr>
        <p:spPr/>
        <p:txBody>
          <a:bodyPr/>
          <a:lstStyle>
            <a:lvl1pPr>
              <a:defRPr/>
            </a:lvl1pPr>
          </a:lstStyle>
          <a:p>
            <a:fld id="{F13813EF-4C61-48EF-B64D-00F4A5DAFEDF}"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en-US"/>
          </a:p>
        </p:txBody>
      </p:sp>
      <p:sp>
        <p:nvSpPr>
          <p:cNvPr id="6" name="Нижний колонтитул 5"/>
          <p:cNvSpPr>
            <a:spLocks noGrp="1"/>
          </p:cNvSpPr>
          <p:nvPr>
            <p:ph type="ftr" sz="quarter" idx="11"/>
          </p:nvPr>
        </p:nvSpPr>
        <p:spPr/>
        <p:txBody>
          <a:bodyPr/>
          <a:lstStyle>
            <a:lvl1pPr>
              <a:defRPr/>
            </a:lvl1pPr>
          </a:lstStyle>
          <a:p>
            <a:endParaRPr lang="en-US"/>
          </a:p>
        </p:txBody>
      </p:sp>
      <p:sp>
        <p:nvSpPr>
          <p:cNvPr id="7" name="Номер слайда 6"/>
          <p:cNvSpPr>
            <a:spLocks noGrp="1"/>
          </p:cNvSpPr>
          <p:nvPr>
            <p:ph type="sldNum" sz="quarter" idx="12"/>
          </p:nvPr>
        </p:nvSpPr>
        <p:spPr/>
        <p:txBody>
          <a:bodyPr/>
          <a:lstStyle>
            <a:lvl1pPr>
              <a:defRPr/>
            </a:lvl1pPr>
          </a:lstStyle>
          <a:p>
            <a:fld id="{2E02E604-5ACF-4721-8BBC-0A2D003D0B39}"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en-US"/>
          </a:p>
        </p:txBody>
      </p:sp>
      <p:sp>
        <p:nvSpPr>
          <p:cNvPr id="8" name="Нижний колонтитул 7"/>
          <p:cNvSpPr>
            <a:spLocks noGrp="1"/>
          </p:cNvSpPr>
          <p:nvPr>
            <p:ph type="ftr" sz="quarter" idx="11"/>
          </p:nvPr>
        </p:nvSpPr>
        <p:spPr/>
        <p:txBody>
          <a:bodyPr/>
          <a:lstStyle>
            <a:lvl1pPr>
              <a:defRPr/>
            </a:lvl1pPr>
          </a:lstStyle>
          <a:p>
            <a:endParaRPr lang="en-US"/>
          </a:p>
        </p:txBody>
      </p:sp>
      <p:sp>
        <p:nvSpPr>
          <p:cNvPr id="9" name="Номер слайда 8"/>
          <p:cNvSpPr>
            <a:spLocks noGrp="1"/>
          </p:cNvSpPr>
          <p:nvPr>
            <p:ph type="sldNum" sz="quarter" idx="12"/>
          </p:nvPr>
        </p:nvSpPr>
        <p:spPr/>
        <p:txBody>
          <a:bodyPr/>
          <a:lstStyle>
            <a:lvl1pPr>
              <a:defRPr/>
            </a:lvl1pPr>
          </a:lstStyle>
          <a:p>
            <a:fld id="{DCD84B86-58C4-43D7-9878-EDAD0E4D42C1}"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en-US"/>
          </a:p>
        </p:txBody>
      </p:sp>
      <p:sp>
        <p:nvSpPr>
          <p:cNvPr id="4" name="Нижний колонтитул 3"/>
          <p:cNvSpPr>
            <a:spLocks noGrp="1"/>
          </p:cNvSpPr>
          <p:nvPr>
            <p:ph type="ftr" sz="quarter" idx="11"/>
          </p:nvPr>
        </p:nvSpPr>
        <p:spPr/>
        <p:txBody>
          <a:bodyPr/>
          <a:lstStyle>
            <a:lvl1pPr>
              <a:defRPr/>
            </a:lvl1pPr>
          </a:lstStyle>
          <a:p>
            <a:endParaRPr lang="en-US"/>
          </a:p>
        </p:txBody>
      </p:sp>
      <p:sp>
        <p:nvSpPr>
          <p:cNvPr id="5" name="Номер слайда 4"/>
          <p:cNvSpPr>
            <a:spLocks noGrp="1"/>
          </p:cNvSpPr>
          <p:nvPr>
            <p:ph type="sldNum" sz="quarter" idx="12"/>
          </p:nvPr>
        </p:nvSpPr>
        <p:spPr/>
        <p:txBody>
          <a:bodyPr/>
          <a:lstStyle>
            <a:lvl1pPr>
              <a:defRPr/>
            </a:lvl1pPr>
          </a:lstStyle>
          <a:p>
            <a:fld id="{1943B875-BEDD-4EFE-BB82-9C2D0B7C7FDF}"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en-US"/>
          </a:p>
        </p:txBody>
      </p:sp>
      <p:sp>
        <p:nvSpPr>
          <p:cNvPr id="3" name="Нижний колонтитул 2"/>
          <p:cNvSpPr>
            <a:spLocks noGrp="1"/>
          </p:cNvSpPr>
          <p:nvPr>
            <p:ph type="ftr" sz="quarter" idx="11"/>
          </p:nvPr>
        </p:nvSpPr>
        <p:spPr/>
        <p:txBody>
          <a:bodyPr/>
          <a:lstStyle>
            <a:lvl1pPr>
              <a:defRPr/>
            </a:lvl1pPr>
          </a:lstStyle>
          <a:p>
            <a:endParaRPr lang="en-US"/>
          </a:p>
        </p:txBody>
      </p:sp>
      <p:sp>
        <p:nvSpPr>
          <p:cNvPr id="4" name="Номер слайда 3"/>
          <p:cNvSpPr>
            <a:spLocks noGrp="1"/>
          </p:cNvSpPr>
          <p:nvPr>
            <p:ph type="sldNum" sz="quarter" idx="12"/>
          </p:nvPr>
        </p:nvSpPr>
        <p:spPr/>
        <p:txBody>
          <a:bodyPr/>
          <a:lstStyle>
            <a:lvl1pPr>
              <a:defRPr/>
            </a:lvl1pPr>
          </a:lstStyle>
          <a:p>
            <a:fld id="{EB0D66A0-3938-440C-AE2A-C9AEE653BBAF}"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en-US"/>
          </a:p>
        </p:txBody>
      </p:sp>
      <p:sp>
        <p:nvSpPr>
          <p:cNvPr id="6" name="Нижний колонтитул 5"/>
          <p:cNvSpPr>
            <a:spLocks noGrp="1"/>
          </p:cNvSpPr>
          <p:nvPr>
            <p:ph type="ftr" sz="quarter" idx="11"/>
          </p:nvPr>
        </p:nvSpPr>
        <p:spPr/>
        <p:txBody>
          <a:bodyPr/>
          <a:lstStyle>
            <a:lvl1pPr>
              <a:defRPr/>
            </a:lvl1pPr>
          </a:lstStyle>
          <a:p>
            <a:endParaRPr lang="en-US"/>
          </a:p>
        </p:txBody>
      </p:sp>
      <p:sp>
        <p:nvSpPr>
          <p:cNvPr id="7" name="Номер слайда 6"/>
          <p:cNvSpPr>
            <a:spLocks noGrp="1"/>
          </p:cNvSpPr>
          <p:nvPr>
            <p:ph type="sldNum" sz="quarter" idx="12"/>
          </p:nvPr>
        </p:nvSpPr>
        <p:spPr/>
        <p:txBody>
          <a:bodyPr/>
          <a:lstStyle>
            <a:lvl1pPr>
              <a:defRPr/>
            </a:lvl1pPr>
          </a:lstStyle>
          <a:p>
            <a:fld id="{4D549309-BC66-4CAE-B598-C27D78F921C4}"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en-US"/>
          </a:p>
        </p:txBody>
      </p:sp>
      <p:sp>
        <p:nvSpPr>
          <p:cNvPr id="6" name="Нижний колонтитул 5"/>
          <p:cNvSpPr>
            <a:spLocks noGrp="1"/>
          </p:cNvSpPr>
          <p:nvPr>
            <p:ph type="ftr" sz="quarter" idx="11"/>
          </p:nvPr>
        </p:nvSpPr>
        <p:spPr/>
        <p:txBody>
          <a:bodyPr/>
          <a:lstStyle>
            <a:lvl1pPr>
              <a:defRPr/>
            </a:lvl1pPr>
          </a:lstStyle>
          <a:p>
            <a:endParaRPr lang="en-US"/>
          </a:p>
        </p:txBody>
      </p:sp>
      <p:sp>
        <p:nvSpPr>
          <p:cNvPr id="7" name="Номер слайда 6"/>
          <p:cNvSpPr>
            <a:spLocks noGrp="1"/>
          </p:cNvSpPr>
          <p:nvPr>
            <p:ph type="sldNum" sz="quarter" idx="12"/>
          </p:nvPr>
        </p:nvSpPr>
        <p:spPr/>
        <p:txBody>
          <a:bodyPr/>
          <a:lstStyle>
            <a:lvl1pPr>
              <a:defRPr/>
            </a:lvl1pPr>
          </a:lstStyle>
          <a:p>
            <a:fld id="{BDA570CF-C321-4CF7-B7E9-3C84B8B1A4B0}"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6303963" y="0"/>
            <a:ext cx="2840037" cy="3254375"/>
            <a:chOff x="3115" y="0"/>
            <a:chExt cx="2170" cy="2486"/>
          </a:xfrm>
        </p:grpSpPr>
        <p:grpSp>
          <p:nvGrpSpPr>
            <p:cNvPr id="4099" name="Group 3"/>
            <p:cNvGrpSpPr>
              <a:grpSpLocks/>
            </p:cNvGrpSpPr>
            <p:nvPr/>
          </p:nvGrpSpPr>
          <p:grpSpPr bwMode="auto">
            <a:xfrm>
              <a:off x="4080" y="1910"/>
              <a:ext cx="768" cy="576"/>
              <a:chOff x="0" y="0"/>
              <a:chExt cx="768" cy="576"/>
            </a:xfrm>
          </p:grpSpPr>
          <p:sp>
            <p:nvSpPr>
              <p:cNvPr id="4100" name="Oval 4"/>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endParaRPr lang="ru-RU"/>
              </a:p>
            </p:txBody>
          </p:sp>
          <p:sp>
            <p:nvSpPr>
              <p:cNvPr id="4101" name="Oval 5"/>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w="9525">
                <a:noFill/>
                <a:round/>
                <a:headEnd/>
                <a:tailEnd/>
              </a:ln>
              <a:effectLst/>
            </p:spPr>
            <p:txBody>
              <a:bodyPr wrap="none" anchor="ctr"/>
              <a:lstStyle/>
              <a:p>
                <a:endParaRPr lang="ru-RU"/>
              </a:p>
            </p:txBody>
          </p:sp>
        </p:grpSp>
        <p:grpSp>
          <p:nvGrpSpPr>
            <p:cNvPr id="4102" name="Group 6"/>
            <p:cNvGrpSpPr>
              <a:grpSpLocks/>
            </p:cNvGrpSpPr>
            <p:nvPr/>
          </p:nvGrpSpPr>
          <p:grpSpPr bwMode="auto">
            <a:xfrm>
              <a:off x="4257" y="1103"/>
              <a:ext cx="768" cy="576"/>
              <a:chOff x="0" y="0"/>
              <a:chExt cx="768" cy="576"/>
            </a:xfrm>
          </p:grpSpPr>
          <p:sp>
            <p:nvSpPr>
              <p:cNvPr id="4103" name="Oval 7"/>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endParaRPr lang="ru-RU"/>
              </a:p>
            </p:txBody>
          </p:sp>
          <p:sp>
            <p:nvSpPr>
              <p:cNvPr id="4104" name="Oval 8"/>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w="9525">
                <a:noFill/>
                <a:round/>
                <a:headEnd/>
                <a:tailEnd/>
              </a:ln>
              <a:effectLst/>
            </p:spPr>
            <p:txBody>
              <a:bodyPr wrap="none" anchor="ctr"/>
              <a:lstStyle/>
              <a:p>
                <a:endParaRPr lang="ru-RU"/>
              </a:p>
            </p:txBody>
          </p:sp>
        </p:grpSp>
        <p:grpSp>
          <p:nvGrpSpPr>
            <p:cNvPr id="4105" name="Group 9"/>
            <p:cNvGrpSpPr>
              <a:grpSpLocks/>
            </p:cNvGrpSpPr>
            <p:nvPr/>
          </p:nvGrpSpPr>
          <p:grpSpPr bwMode="auto">
            <a:xfrm>
              <a:off x="3134" y="0"/>
              <a:ext cx="768" cy="576"/>
              <a:chOff x="0" y="0"/>
              <a:chExt cx="768" cy="576"/>
            </a:xfrm>
          </p:grpSpPr>
          <p:sp>
            <p:nvSpPr>
              <p:cNvPr id="4106" name="Oval 10"/>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endParaRPr lang="ru-RU"/>
              </a:p>
            </p:txBody>
          </p:sp>
          <p:sp>
            <p:nvSpPr>
              <p:cNvPr id="4107" name="Oval 11"/>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w="9525">
                <a:noFill/>
                <a:round/>
                <a:headEnd/>
                <a:tailEnd/>
              </a:ln>
              <a:effectLst/>
            </p:spPr>
            <p:txBody>
              <a:bodyPr wrap="none" anchor="ctr"/>
              <a:lstStyle/>
              <a:p>
                <a:endParaRPr lang="ru-RU"/>
              </a:p>
            </p:txBody>
          </p:sp>
        </p:grpSp>
        <p:grpSp>
          <p:nvGrpSpPr>
            <p:cNvPr id="4108" name="Group 12"/>
            <p:cNvGrpSpPr>
              <a:grpSpLocks/>
            </p:cNvGrpSpPr>
            <p:nvPr/>
          </p:nvGrpSpPr>
          <p:grpSpPr bwMode="auto">
            <a:xfrm>
              <a:off x="3115" y="0"/>
              <a:ext cx="2170" cy="1702"/>
              <a:chOff x="3115" y="0"/>
              <a:chExt cx="2170" cy="1702"/>
            </a:xfrm>
          </p:grpSpPr>
          <p:grpSp>
            <p:nvGrpSpPr>
              <p:cNvPr id="4109" name="Group 13"/>
              <p:cNvGrpSpPr>
                <a:grpSpLocks/>
              </p:cNvGrpSpPr>
              <p:nvPr/>
            </p:nvGrpSpPr>
            <p:grpSpPr bwMode="auto">
              <a:xfrm>
                <a:off x="3640" y="308"/>
                <a:ext cx="1145" cy="844"/>
                <a:chOff x="1265" y="814"/>
                <a:chExt cx="2919" cy="2151"/>
              </a:xfrm>
            </p:grpSpPr>
            <p:sp>
              <p:nvSpPr>
                <p:cNvPr id="4110" name="Oval 14"/>
                <p:cNvSpPr>
                  <a:spLocks noChangeArrowheads="1"/>
                </p:cNvSpPr>
                <p:nvPr/>
              </p:nvSpPr>
              <p:spPr bwMode="hidden">
                <a:xfrm>
                  <a:off x="1265" y="814"/>
                  <a:ext cx="2919" cy="2151"/>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endParaRPr lang="ru-RU"/>
                </a:p>
              </p:txBody>
            </p:sp>
            <p:sp>
              <p:nvSpPr>
                <p:cNvPr id="4111" name="Oval 15"/>
                <p:cNvSpPr>
                  <a:spLocks noChangeArrowheads="1"/>
                </p:cNvSpPr>
                <p:nvPr/>
              </p:nvSpPr>
              <p:spPr bwMode="hidden">
                <a:xfrm>
                  <a:off x="2380" y="1601"/>
                  <a:ext cx="579" cy="406"/>
                </a:xfrm>
                <a:prstGeom prst="ellipse">
                  <a:avLst/>
                </a:prstGeom>
                <a:gradFill rotWithShape="0">
                  <a:gsLst>
                    <a:gs pos="0">
                      <a:schemeClr val="accent2"/>
                    </a:gs>
                    <a:gs pos="100000">
                      <a:schemeClr val="bg2"/>
                    </a:gs>
                  </a:gsLst>
                  <a:path path="shape">
                    <a:fillToRect l="50000" t="50000" r="50000" b="50000"/>
                  </a:path>
                </a:gradFill>
                <a:ln w="9525">
                  <a:noFill/>
                  <a:round/>
                  <a:headEnd/>
                  <a:tailEnd/>
                </a:ln>
                <a:effectLst/>
              </p:spPr>
              <p:txBody>
                <a:bodyPr wrap="none" anchor="ctr"/>
                <a:lstStyle/>
                <a:p>
                  <a:endParaRPr lang="ru-RU"/>
                </a:p>
              </p:txBody>
            </p:sp>
          </p:grpSp>
          <p:grpSp>
            <p:nvGrpSpPr>
              <p:cNvPr id="4112" name="Group 16"/>
              <p:cNvGrpSpPr>
                <a:grpSpLocks/>
              </p:cNvGrpSpPr>
              <p:nvPr/>
            </p:nvGrpSpPr>
            <p:grpSpPr bwMode="auto">
              <a:xfrm>
                <a:off x="3115" y="0"/>
                <a:ext cx="2145" cy="1702"/>
                <a:chOff x="3115" y="0"/>
                <a:chExt cx="2145" cy="1702"/>
              </a:xfrm>
            </p:grpSpPr>
            <p:grpSp>
              <p:nvGrpSpPr>
                <p:cNvPr id="4113" name="Group 17"/>
                <p:cNvGrpSpPr>
                  <a:grpSpLocks/>
                </p:cNvGrpSpPr>
                <p:nvPr/>
              </p:nvGrpSpPr>
              <p:grpSpPr bwMode="auto">
                <a:xfrm>
                  <a:off x="4505" y="589"/>
                  <a:ext cx="493" cy="912"/>
                  <a:chOff x="3471" y="1530"/>
                  <a:chExt cx="1258" cy="2327"/>
                </a:xfrm>
              </p:grpSpPr>
              <p:sp>
                <p:nvSpPr>
                  <p:cNvPr id="4114" name="Freeform 18"/>
                  <p:cNvSpPr>
                    <a:spLocks/>
                  </p:cNvSpPr>
                  <p:nvPr/>
                </p:nvSpPr>
                <p:spPr bwMode="hidden">
                  <a:xfrm rot="2711884">
                    <a:off x="2765" y="2236"/>
                    <a:ext cx="172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ru-RU"/>
                  </a:p>
                </p:txBody>
              </p:sp>
              <p:sp>
                <p:nvSpPr>
                  <p:cNvPr id="4115" name="Freeform 19"/>
                  <p:cNvSpPr>
                    <a:spLocks/>
                  </p:cNvSpPr>
                  <p:nvPr/>
                </p:nvSpPr>
                <p:spPr bwMode="hidden">
                  <a:xfrm rot="2711884">
                    <a:off x="4021" y="3150"/>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ru-RU"/>
                  </a:p>
                </p:txBody>
              </p:sp>
            </p:grpSp>
            <p:grpSp>
              <p:nvGrpSpPr>
                <p:cNvPr id="4116" name="Group 20"/>
                <p:cNvGrpSpPr>
                  <a:grpSpLocks/>
                </p:cNvGrpSpPr>
                <p:nvPr/>
              </p:nvGrpSpPr>
              <p:grpSpPr bwMode="auto">
                <a:xfrm>
                  <a:off x="4267" y="781"/>
                  <a:ext cx="966" cy="522"/>
                  <a:chOff x="2864" y="2019"/>
                  <a:chExt cx="2463" cy="1332"/>
                </a:xfrm>
              </p:grpSpPr>
              <p:sp>
                <p:nvSpPr>
                  <p:cNvPr id="4117" name="Freeform 21"/>
                  <p:cNvSpPr>
                    <a:spLocks/>
                  </p:cNvSpPr>
                  <p:nvPr/>
                </p:nvSpPr>
                <p:spPr bwMode="hidden">
                  <a:xfrm rot="2104081">
                    <a:off x="2864" y="2019"/>
                    <a:ext cx="1814" cy="34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4118" name="Freeform 22"/>
                  <p:cNvSpPr>
                    <a:spLocks/>
                  </p:cNvSpPr>
                  <p:nvPr/>
                </p:nvSpPr>
                <p:spPr bwMode="hidden">
                  <a:xfrm rot="2104081">
                    <a:off x="4353" y="2806"/>
                    <a:ext cx="974" cy="5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ru-RU"/>
                  </a:p>
                </p:txBody>
              </p:sp>
            </p:grpSp>
            <p:grpSp>
              <p:nvGrpSpPr>
                <p:cNvPr id="4119" name="Group 23"/>
                <p:cNvGrpSpPr>
                  <a:grpSpLocks/>
                </p:cNvGrpSpPr>
                <p:nvPr/>
              </p:nvGrpSpPr>
              <p:grpSpPr bwMode="auto">
                <a:xfrm>
                  <a:off x="4280" y="707"/>
                  <a:ext cx="971" cy="417"/>
                  <a:chOff x="2897" y="1832"/>
                  <a:chExt cx="2477" cy="1064"/>
                </a:xfrm>
              </p:grpSpPr>
              <p:sp>
                <p:nvSpPr>
                  <p:cNvPr id="4120" name="Freeform 24"/>
                  <p:cNvSpPr>
                    <a:spLocks/>
                  </p:cNvSpPr>
                  <p:nvPr/>
                </p:nvSpPr>
                <p:spPr bwMode="hidden">
                  <a:xfrm rot="1582915">
                    <a:off x="2897" y="1832"/>
                    <a:ext cx="1736" cy="30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4121" name="Freeform 25"/>
                  <p:cNvSpPr>
                    <a:spLocks/>
                  </p:cNvSpPr>
                  <p:nvPr/>
                </p:nvSpPr>
                <p:spPr bwMode="hidden">
                  <a:xfrm rot="1582915">
                    <a:off x="4442" y="2420"/>
                    <a:ext cx="932" cy="47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ru-RU"/>
                  </a:p>
                </p:txBody>
              </p:sp>
            </p:grpSp>
            <p:grpSp>
              <p:nvGrpSpPr>
                <p:cNvPr id="4122" name="Group 26"/>
                <p:cNvGrpSpPr>
                  <a:grpSpLocks/>
                </p:cNvGrpSpPr>
                <p:nvPr/>
              </p:nvGrpSpPr>
              <p:grpSpPr bwMode="auto">
                <a:xfrm>
                  <a:off x="4291" y="630"/>
                  <a:ext cx="969" cy="364"/>
                  <a:chOff x="2924" y="1636"/>
                  <a:chExt cx="2472" cy="927"/>
                </a:xfrm>
              </p:grpSpPr>
              <p:sp>
                <p:nvSpPr>
                  <p:cNvPr id="4123" name="Freeform 27"/>
                  <p:cNvSpPr>
                    <a:spLocks/>
                  </p:cNvSpPr>
                  <p:nvPr/>
                </p:nvSpPr>
                <p:spPr bwMode="hidden">
                  <a:xfrm rot="1080363">
                    <a:off x="2924" y="1636"/>
                    <a:ext cx="1677" cy="33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4124" name="Freeform 28"/>
                  <p:cNvSpPr>
                    <a:spLocks/>
                  </p:cNvSpPr>
                  <p:nvPr/>
                </p:nvSpPr>
                <p:spPr bwMode="hidden">
                  <a:xfrm rot="1080363">
                    <a:off x="4495" y="2037"/>
                    <a:ext cx="901" cy="52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ru-RU"/>
                  </a:p>
                </p:txBody>
              </p:sp>
            </p:grpSp>
            <p:grpSp>
              <p:nvGrpSpPr>
                <p:cNvPr id="4125" name="Group 29"/>
                <p:cNvGrpSpPr>
                  <a:grpSpLocks/>
                </p:cNvGrpSpPr>
                <p:nvPr/>
              </p:nvGrpSpPr>
              <p:grpSpPr bwMode="auto">
                <a:xfrm>
                  <a:off x="4304" y="543"/>
                  <a:ext cx="918" cy="258"/>
                  <a:chOff x="2958" y="1414"/>
                  <a:chExt cx="2342" cy="657"/>
                </a:xfrm>
              </p:grpSpPr>
              <p:sp>
                <p:nvSpPr>
                  <p:cNvPr id="4126" name="Freeform 30"/>
                  <p:cNvSpPr>
                    <a:spLocks/>
                  </p:cNvSpPr>
                  <p:nvPr/>
                </p:nvSpPr>
                <p:spPr bwMode="hidden">
                  <a:xfrm rot="463793">
                    <a:off x="2958" y="1414"/>
                    <a:ext cx="1545"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4127" name="Freeform 31"/>
                  <p:cNvSpPr>
                    <a:spLocks/>
                  </p:cNvSpPr>
                  <p:nvPr/>
                </p:nvSpPr>
                <p:spPr bwMode="hidden">
                  <a:xfrm rot="463793">
                    <a:off x="4470" y="1582"/>
                    <a:ext cx="830"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ru-RU"/>
                  </a:p>
                </p:txBody>
              </p:sp>
            </p:grpSp>
            <p:grpSp>
              <p:nvGrpSpPr>
                <p:cNvPr id="4128" name="Group 32"/>
                <p:cNvGrpSpPr>
                  <a:grpSpLocks/>
                </p:cNvGrpSpPr>
                <p:nvPr/>
              </p:nvGrpSpPr>
              <p:grpSpPr bwMode="auto">
                <a:xfrm>
                  <a:off x="4314" y="487"/>
                  <a:ext cx="843" cy="134"/>
                  <a:chOff x="2983" y="1269"/>
                  <a:chExt cx="2150" cy="343"/>
                </a:xfrm>
              </p:grpSpPr>
              <p:sp>
                <p:nvSpPr>
                  <p:cNvPr id="4129" name="Freeform 33"/>
                  <p:cNvSpPr>
                    <a:spLocks/>
                  </p:cNvSpPr>
                  <p:nvPr/>
                </p:nvSpPr>
                <p:spPr bwMode="hidden">
                  <a:xfrm rot="-84182">
                    <a:off x="2983" y="1289"/>
                    <a:ext cx="1404" cy="21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4130" name="Freeform 34"/>
                  <p:cNvSpPr>
                    <a:spLocks/>
                  </p:cNvSpPr>
                  <p:nvPr/>
                </p:nvSpPr>
                <p:spPr bwMode="hidden">
                  <a:xfrm rot="-84182">
                    <a:off x="4379" y="1269"/>
                    <a:ext cx="754" cy="34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ru-RU"/>
                  </a:p>
                </p:txBody>
              </p:sp>
            </p:grpSp>
            <p:grpSp>
              <p:nvGrpSpPr>
                <p:cNvPr id="4131" name="Group 35"/>
                <p:cNvGrpSpPr>
                  <a:grpSpLocks/>
                </p:cNvGrpSpPr>
                <p:nvPr/>
              </p:nvGrpSpPr>
              <p:grpSpPr bwMode="auto">
                <a:xfrm>
                  <a:off x="4296" y="349"/>
                  <a:ext cx="737" cy="167"/>
                  <a:chOff x="2938" y="917"/>
                  <a:chExt cx="1879" cy="427"/>
                </a:xfrm>
              </p:grpSpPr>
              <p:sp>
                <p:nvSpPr>
                  <p:cNvPr id="4132" name="Freeform 36"/>
                  <p:cNvSpPr>
                    <a:spLocks/>
                  </p:cNvSpPr>
                  <p:nvPr/>
                </p:nvSpPr>
                <p:spPr bwMode="hidden">
                  <a:xfrm rot="-802576">
                    <a:off x="2938" y="1129"/>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4133" name="Freeform 37"/>
                  <p:cNvSpPr>
                    <a:spLocks/>
                  </p:cNvSpPr>
                  <p:nvPr/>
                </p:nvSpPr>
                <p:spPr bwMode="hidden">
                  <a:xfrm rot="-802576">
                    <a:off x="4155" y="917"/>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ru-RU"/>
                  </a:p>
                </p:txBody>
              </p:sp>
            </p:grpSp>
            <p:grpSp>
              <p:nvGrpSpPr>
                <p:cNvPr id="4134" name="Group 38"/>
                <p:cNvGrpSpPr>
                  <a:grpSpLocks/>
                </p:cNvGrpSpPr>
                <p:nvPr/>
              </p:nvGrpSpPr>
              <p:grpSpPr bwMode="auto">
                <a:xfrm>
                  <a:off x="3394" y="637"/>
                  <a:ext cx="493" cy="912"/>
                  <a:chOff x="637" y="1653"/>
                  <a:chExt cx="1257" cy="2326"/>
                </a:xfrm>
              </p:grpSpPr>
              <p:sp>
                <p:nvSpPr>
                  <p:cNvPr id="4135" name="Freeform 39"/>
                  <p:cNvSpPr>
                    <a:spLocks/>
                  </p:cNvSpPr>
                  <p:nvPr/>
                </p:nvSpPr>
                <p:spPr bwMode="hidden">
                  <a:xfrm rot="18888116" flipH="1">
                    <a:off x="876" y="2359"/>
                    <a:ext cx="172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4136" name="Freeform 40"/>
                  <p:cNvSpPr>
                    <a:spLocks/>
                  </p:cNvSpPr>
                  <p:nvPr/>
                </p:nvSpPr>
                <p:spPr bwMode="hidden">
                  <a:xfrm rot="18888116" flipH="1">
                    <a:off x="419" y="3272"/>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ru-RU"/>
                  </a:p>
                </p:txBody>
              </p:sp>
            </p:grpSp>
            <p:grpSp>
              <p:nvGrpSpPr>
                <p:cNvPr id="4137" name="Group 41"/>
                <p:cNvGrpSpPr>
                  <a:grpSpLocks/>
                </p:cNvGrpSpPr>
                <p:nvPr/>
              </p:nvGrpSpPr>
              <p:grpSpPr bwMode="auto">
                <a:xfrm>
                  <a:off x="3142" y="850"/>
                  <a:ext cx="966" cy="522"/>
                  <a:chOff x="-5" y="2196"/>
                  <a:chExt cx="2463" cy="1332"/>
                </a:xfrm>
              </p:grpSpPr>
              <p:sp>
                <p:nvSpPr>
                  <p:cNvPr id="4138" name="Freeform 42"/>
                  <p:cNvSpPr>
                    <a:spLocks/>
                  </p:cNvSpPr>
                  <p:nvPr/>
                </p:nvSpPr>
                <p:spPr bwMode="hidden">
                  <a:xfrm rot="19495919" flipH="1">
                    <a:off x="644" y="2196"/>
                    <a:ext cx="1814" cy="34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4139" name="Freeform 43"/>
                  <p:cNvSpPr>
                    <a:spLocks/>
                  </p:cNvSpPr>
                  <p:nvPr/>
                </p:nvSpPr>
                <p:spPr bwMode="hidden">
                  <a:xfrm rot="19495919" flipH="1">
                    <a:off x="-5" y="2983"/>
                    <a:ext cx="974" cy="5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ru-RU"/>
                  </a:p>
                </p:txBody>
              </p:sp>
            </p:grpSp>
            <p:grpSp>
              <p:nvGrpSpPr>
                <p:cNvPr id="4140" name="Group 44"/>
                <p:cNvGrpSpPr>
                  <a:grpSpLocks/>
                </p:cNvGrpSpPr>
                <p:nvPr/>
              </p:nvGrpSpPr>
              <p:grpSpPr bwMode="auto">
                <a:xfrm>
                  <a:off x="3124" y="777"/>
                  <a:ext cx="971" cy="417"/>
                  <a:chOff x="-52" y="2009"/>
                  <a:chExt cx="2477" cy="1064"/>
                </a:xfrm>
              </p:grpSpPr>
              <p:sp>
                <p:nvSpPr>
                  <p:cNvPr id="4141" name="Freeform 45"/>
                  <p:cNvSpPr>
                    <a:spLocks/>
                  </p:cNvSpPr>
                  <p:nvPr/>
                </p:nvSpPr>
                <p:spPr bwMode="hidden">
                  <a:xfrm rot="20017085" flipH="1">
                    <a:off x="689" y="2009"/>
                    <a:ext cx="1736" cy="30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4142" name="Freeform 46"/>
                  <p:cNvSpPr>
                    <a:spLocks/>
                  </p:cNvSpPr>
                  <p:nvPr/>
                </p:nvSpPr>
                <p:spPr bwMode="hidden">
                  <a:xfrm rot="20017085" flipH="1">
                    <a:off x="-52" y="2597"/>
                    <a:ext cx="932" cy="47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grpSp>
            <p:grpSp>
              <p:nvGrpSpPr>
                <p:cNvPr id="4143" name="Group 47"/>
                <p:cNvGrpSpPr>
                  <a:grpSpLocks/>
                </p:cNvGrpSpPr>
                <p:nvPr/>
              </p:nvGrpSpPr>
              <p:grpSpPr bwMode="auto">
                <a:xfrm>
                  <a:off x="3115" y="700"/>
                  <a:ext cx="969" cy="363"/>
                  <a:chOff x="-74" y="1813"/>
                  <a:chExt cx="2472" cy="927"/>
                </a:xfrm>
              </p:grpSpPr>
              <p:sp>
                <p:nvSpPr>
                  <p:cNvPr id="4144" name="Freeform 48"/>
                  <p:cNvSpPr>
                    <a:spLocks/>
                  </p:cNvSpPr>
                  <p:nvPr/>
                </p:nvSpPr>
                <p:spPr bwMode="hidden">
                  <a:xfrm rot="20519637" flipH="1">
                    <a:off x="721" y="1813"/>
                    <a:ext cx="1677" cy="33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4145" name="Freeform 49"/>
                  <p:cNvSpPr>
                    <a:spLocks/>
                  </p:cNvSpPr>
                  <p:nvPr/>
                </p:nvSpPr>
                <p:spPr bwMode="hidden">
                  <a:xfrm rot="20519637" flipH="1">
                    <a:off x="-74" y="2214"/>
                    <a:ext cx="901" cy="52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grpSp>
            <p:grpSp>
              <p:nvGrpSpPr>
                <p:cNvPr id="4146" name="Group 50"/>
                <p:cNvGrpSpPr>
                  <a:grpSpLocks/>
                </p:cNvGrpSpPr>
                <p:nvPr/>
              </p:nvGrpSpPr>
              <p:grpSpPr bwMode="auto">
                <a:xfrm>
                  <a:off x="3153" y="613"/>
                  <a:ext cx="918" cy="257"/>
                  <a:chOff x="22" y="1591"/>
                  <a:chExt cx="2342" cy="657"/>
                </a:xfrm>
              </p:grpSpPr>
              <p:sp>
                <p:nvSpPr>
                  <p:cNvPr id="4147" name="Freeform 51"/>
                  <p:cNvSpPr>
                    <a:spLocks/>
                  </p:cNvSpPr>
                  <p:nvPr/>
                </p:nvSpPr>
                <p:spPr bwMode="hidden">
                  <a:xfrm rot="21136207" flipH="1">
                    <a:off x="819" y="1591"/>
                    <a:ext cx="1545"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4148" name="Freeform 52"/>
                  <p:cNvSpPr>
                    <a:spLocks/>
                  </p:cNvSpPr>
                  <p:nvPr/>
                </p:nvSpPr>
                <p:spPr bwMode="hidden">
                  <a:xfrm rot="21136207" flipH="1">
                    <a:off x="22" y="1759"/>
                    <a:ext cx="830"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grpSp>
            <p:grpSp>
              <p:nvGrpSpPr>
                <p:cNvPr id="4149" name="Group 53"/>
                <p:cNvGrpSpPr>
                  <a:grpSpLocks/>
                </p:cNvGrpSpPr>
                <p:nvPr/>
              </p:nvGrpSpPr>
              <p:grpSpPr bwMode="auto">
                <a:xfrm>
                  <a:off x="3218" y="556"/>
                  <a:ext cx="843" cy="134"/>
                  <a:chOff x="189" y="1446"/>
                  <a:chExt cx="2150" cy="343"/>
                </a:xfrm>
              </p:grpSpPr>
              <p:sp>
                <p:nvSpPr>
                  <p:cNvPr id="4150" name="Freeform 54"/>
                  <p:cNvSpPr>
                    <a:spLocks/>
                  </p:cNvSpPr>
                  <p:nvPr/>
                </p:nvSpPr>
                <p:spPr bwMode="hidden">
                  <a:xfrm rot="84182" flipH="1">
                    <a:off x="935" y="1466"/>
                    <a:ext cx="1404" cy="21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4151" name="Freeform 55"/>
                  <p:cNvSpPr>
                    <a:spLocks/>
                  </p:cNvSpPr>
                  <p:nvPr/>
                </p:nvSpPr>
                <p:spPr bwMode="hidden">
                  <a:xfrm rot="84182" flipH="1">
                    <a:off x="189" y="1446"/>
                    <a:ext cx="754" cy="34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grpSp>
            <p:grpSp>
              <p:nvGrpSpPr>
                <p:cNvPr id="4152" name="Group 56"/>
                <p:cNvGrpSpPr>
                  <a:grpSpLocks/>
                </p:cNvGrpSpPr>
                <p:nvPr/>
              </p:nvGrpSpPr>
              <p:grpSpPr bwMode="auto">
                <a:xfrm>
                  <a:off x="3342" y="418"/>
                  <a:ext cx="737" cy="167"/>
                  <a:chOff x="505" y="1094"/>
                  <a:chExt cx="1879" cy="427"/>
                </a:xfrm>
              </p:grpSpPr>
              <p:sp>
                <p:nvSpPr>
                  <p:cNvPr id="4153" name="Freeform 57"/>
                  <p:cNvSpPr>
                    <a:spLocks/>
                  </p:cNvSpPr>
                  <p:nvPr/>
                </p:nvSpPr>
                <p:spPr bwMode="hidden">
                  <a:xfrm rot="802576" flipH="1">
                    <a:off x="1151" y="1306"/>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4154" name="Freeform 58"/>
                  <p:cNvSpPr>
                    <a:spLocks/>
                  </p:cNvSpPr>
                  <p:nvPr/>
                </p:nvSpPr>
                <p:spPr bwMode="hidden">
                  <a:xfrm rot="802576" flipH="1">
                    <a:off x="505" y="1094"/>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ru-RU"/>
                  </a:p>
                </p:txBody>
              </p:sp>
            </p:grpSp>
            <p:grpSp>
              <p:nvGrpSpPr>
                <p:cNvPr id="4155" name="Group 59"/>
                <p:cNvGrpSpPr>
                  <a:grpSpLocks/>
                </p:cNvGrpSpPr>
                <p:nvPr/>
              </p:nvGrpSpPr>
              <p:grpSpPr bwMode="auto">
                <a:xfrm>
                  <a:off x="3386" y="341"/>
                  <a:ext cx="725" cy="218"/>
                  <a:chOff x="616" y="899"/>
                  <a:chExt cx="1850" cy="554"/>
                </a:xfrm>
              </p:grpSpPr>
              <p:sp>
                <p:nvSpPr>
                  <p:cNvPr id="4156" name="Freeform 60"/>
                  <p:cNvSpPr>
                    <a:spLocks/>
                  </p:cNvSpPr>
                  <p:nvPr/>
                </p:nvSpPr>
                <p:spPr bwMode="hidden">
                  <a:xfrm rot="1277471" flipH="1">
                    <a:off x="1233" y="1238"/>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4157" name="Freeform 61"/>
                  <p:cNvSpPr>
                    <a:spLocks/>
                  </p:cNvSpPr>
                  <p:nvPr/>
                </p:nvSpPr>
                <p:spPr bwMode="hidden">
                  <a:xfrm rot="1277471" flipH="1">
                    <a:off x="616" y="899"/>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ru-RU"/>
                  </a:p>
                </p:txBody>
              </p:sp>
            </p:grpSp>
            <p:grpSp>
              <p:nvGrpSpPr>
                <p:cNvPr id="4158" name="Group 62"/>
                <p:cNvGrpSpPr>
                  <a:grpSpLocks/>
                </p:cNvGrpSpPr>
                <p:nvPr/>
              </p:nvGrpSpPr>
              <p:grpSpPr bwMode="auto">
                <a:xfrm>
                  <a:off x="3472" y="231"/>
                  <a:ext cx="693" cy="291"/>
                  <a:chOff x="3472" y="231"/>
                  <a:chExt cx="693" cy="291"/>
                </a:xfrm>
              </p:grpSpPr>
              <p:sp>
                <p:nvSpPr>
                  <p:cNvPr id="4159" name="Freeform 63"/>
                  <p:cNvSpPr>
                    <a:spLocks/>
                  </p:cNvSpPr>
                  <p:nvPr/>
                </p:nvSpPr>
                <p:spPr bwMode="hidden">
                  <a:xfrm rot="2028410" flipH="1">
                    <a:off x="3681" y="438"/>
                    <a:ext cx="484" cy="8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4160" name="Freeform 64"/>
                  <p:cNvSpPr>
                    <a:spLocks/>
                  </p:cNvSpPr>
                  <p:nvPr/>
                </p:nvSpPr>
                <p:spPr bwMode="hidden">
                  <a:xfrm rot="2028410" flipH="1">
                    <a:off x="3472" y="231"/>
                    <a:ext cx="260" cy="132"/>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ru-RU"/>
                  </a:p>
                </p:txBody>
              </p:sp>
            </p:grpSp>
            <p:grpSp>
              <p:nvGrpSpPr>
                <p:cNvPr id="4161" name="Group 65"/>
                <p:cNvGrpSpPr>
                  <a:grpSpLocks/>
                </p:cNvGrpSpPr>
                <p:nvPr/>
              </p:nvGrpSpPr>
              <p:grpSpPr bwMode="auto">
                <a:xfrm>
                  <a:off x="3554" y="118"/>
                  <a:ext cx="664" cy="349"/>
                  <a:chOff x="3554" y="118"/>
                  <a:chExt cx="664" cy="349"/>
                </a:xfrm>
              </p:grpSpPr>
              <p:sp>
                <p:nvSpPr>
                  <p:cNvPr id="4162" name="Freeform 66"/>
                  <p:cNvSpPr>
                    <a:spLocks/>
                  </p:cNvSpPr>
                  <p:nvPr/>
                </p:nvSpPr>
                <p:spPr bwMode="hidden">
                  <a:xfrm rot="2664424" flipH="1">
                    <a:off x="3727" y="383"/>
                    <a:ext cx="491" cy="8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4163" name="Freeform 67"/>
                  <p:cNvSpPr>
                    <a:spLocks/>
                  </p:cNvSpPr>
                  <p:nvPr/>
                </p:nvSpPr>
                <p:spPr bwMode="hidden">
                  <a:xfrm rot="2664424" flipH="1">
                    <a:off x="3554" y="118"/>
                    <a:ext cx="264" cy="132"/>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ru-RU"/>
                  </a:p>
                </p:txBody>
              </p:sp>
            </p:grpSp>
            <p:grpSp>
              <p:nvGrpSpPr>
                <p:cNvPr id="4164" name="Group 68"/>
                <p:cNvGrpSpPr>
                  <a:grpSpLocks/>
                </p:cNvGrpSpPr>
                <p:nvPr/>
              </p:nvGrpSpPr>
              <p:grpSpPr bwMode="auto">
                <a:xfrm>
                  <a:off x="3784" y="30"/>
                  <a:ext cx="305" cy="593"/>
                  <a:chOff x="1633" y="104"/>
                  <a:chExt cx="778" cy="1512"/>
                </a:xfrm>
              </p:grpSpPr>
              <p:sp>
                <p:nvSpPr>
                  <p:cNvPr id="4165" name="Freeform 69"/>
                  <p:cNvSpPr>
                    <a:spLocks/>
                  </p:cNvSpPr>
                  <p:nvPr/>
                </p:nvSpPr>
                <p:spPr bwMode="hidden">
                  <a:xfrm rot="3473776" flipH="1">
                    <a:off x="1754" y="958"/>
                    <a:ext cx="1100"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4166" name="Freeform 70"/>
                  <p:cNvSpPr>
                    <a:spLocks/>
                  </p:cNvSpPr>
                  <p:nvPr/>
                </p:nvSpPr>
                <p:spPr bwMode="hidden">
                  <a:xfrm rot="3473776" flipH="1">
                    <a:off x="1506" y="231"/>
                    <a:ext cx="591"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ru-RU"/>
                  </a:p>
                </p:txBody>
              </p:sp>
            </p:grpSp>
            <p:grpSp>
              <p:nvGrpSpPr>
                <p:cNvPr id="4167" name="Group 71"/>
                <p:cNvGrpSpPr>
                  <a:grpSpLocks/>
                </p:cNvGrpSpPr>
                <p:nvPr/>
              </p:nvGrpSpPr>
              <p:grpSpPr bwMode="auto">
                <a:xfrm>
                  <a:off x="3903" y="0"/>
                  <a:ext cx="248" cy="601"/>
                  <a:chOff x="1935" y="28"/>
                  <a:chExt cx="634" cy="1534"/>
                </a:xfrm>
              </p:grpSpPr>
              <p:sp>
                <p:nvSpPr>
                  <p:cNvPr id="4168" name="Freeform 72"/>
                  <p:cNvSpPr>
                    <a:spLocks/>
                  </p:cNvSpPr>
                  <p:nvPr/>
                </p:nvSpPr>
                <p:spPr bwMode="hidden">
                  <a:xfrm rot="4126480" flipH="1">
                    <a:off x="1931" y="924"/>
                    <a:ext cx="1061"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4169" name="Freeform 73"/>
                  <p:cNvSpPr>
                    <a:spLocks/>
                  </p:cNvSpPr>
                  <p:nvPr/>
                </p:nvSpPr>
                <p:spPr bwMode="hidden">
                  <a:xfrm rot="4126480" flipH="1">
                    <a:off x="1819" y="144"/>
                    <a:ext cx="570"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ru-RU"/>
                  </a:p>
                </p:txBody>
              </p:sp>
            </p:grpSp>
            <p:grpSp>
              <p:nvGrpSpPr>
                <p:cNvPr id="4170" name="Group 74"/>
                <p:cNvGrpSpPr>
                  <a:grpSpLocks/>
                </p:cNvGrpSpPr>
                <p:nvPr/>
              </p:nvGrpSpPr>
              <p:grpSpPr bwMode="auto">
                <a:xfrm>
                  <a:off x="4251" y="252"/>
                  <a:ext cx="723" cy="222"/>
                  <a:chOff x="2822" y="672"/>
                  <a:chExt cx="1845" cy="566"/>
                </a:xfrm>
              </p:grpSpPr>
              <p:sp>
                <p:nvSpPr>
                  <p:cNvPr id="4171" name="Freeform 75"/>
                  <p:cNvSpPr>
                    <a:spLocks/>
                  </p:cNvSpPr>
                  <p:nvPr/>
                </p:nvSpPr>
                <p:spPr bwMode="hidden">
                  <a:xfrm rot="-1325434">
                    <a:off x="2822" y="1023"/>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4172" name="Freeform 76"/>
                  <p:cNvSpPr>
                    <a:spLocks/>
                  </p:cNvSpPr>
                  <p:nvPr/>
                </p:nvSpPr>
                <p:spPr bwMode="hidden">
                  <a:xfrm rot="-1325434">
                    <a:off x="4005" y="672"/>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ru-RU"/>
                  </a:p>
                </p:txBody>
              </p:sp>
            </p:grpSp>
            <p:grpSp>
              <p:nvGrpSpPr>
                <p:cNvPr id="4173" name="Group 77"/>
                <p:cNvGrpSpPr>
                  <a:grpSpLocks/>
                </p:cNvGrpSpPr>
                <p:nvPr/>
              </p:nvGrpSpPr>
              <p:grpSpPr bwMode="auto">
                <a:xfrm>
                  <a:off x="4196" y="163"/>
                  <a:ext cx="699" cy="282"/>
                  <a:chOff x="2683" y="445"/>
                  <a:chExt cx="1781" cy="717"/>
                </a:xfrm>
              </p:grpSpPr>
              <p:sp>
                <p:nvSpPr>
                  <p:cNvPr id="4174" name="Freeform 78"/>
                  <p:cNvSpPr>
                    <a:spLocks/>
                  </p:cNvSpPr>
                  <p:nvPr/>
                </p:nvSpPr>
                <p:spPr bwMode="hidden">
                  <a:xfrm rot="-1921064">
                    <a:off x="2683" y="947"/>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4175" name="Freeform 79"/>
                  <p:cNvSpPr>
                    <a:spLocks/>
                  </p:cNvSpPr>
                  <p:nvPr/>
                </p:nvSpPr>
                <p:spPr bwMode="hidden">
                  <a:xfrm rot="-1921064">
                    <a:off x="3802" y="445"/>
                    <a:ext cx="662"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ru-RU"/>
                  </a:p>
                </p:txBody>
              </p:sp>
            </p:grpSp>
            <p:sp>
              <p:nvSpPr>
                <p:cNvPr id="4176" name="Freeform 80"/>
                <p:cNvSpPr>
                  <a:spLocks/>
                </p:cNvSpPr>
                <p:nvPr/>
              </p:nvSpPr>
              <p:spPr bwMode="hidden">
                <a:xfrm rot="4578755" flipH="1">
                  <a:off x="3968" y="372"/>
                  <a:ext cx="403" cy="5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a:noFill/>
                  <a:round/>
                  <a:headEnd/>
                  <a:tailEnd/>
                </a:ln>
                <a:effectLst/>
              </p:spPr>
              <p:txBody>
                <a:bodyPr wrap="none" anchor="ctr"/>
                <a:lstStyle/>
                <a:p>
                  <a:endParaRPr lang="ru-RU"/>
                </a:p>
              </p:txBody>
            </p:sp>
            <p:sp>
              <p:nvSpPr>
                <p:cNvPr id="4177" name="Freeform 81"/>
                <p:cNvSpPr>
                  <a:spLocks/>
                </p:cNvSpPr>
                <p:nvPr/>
              </p:nvSpPr>
              <p:spPr bwMode="hidden">
                <a:xfrm rot="4578755" flipH="1">
                  <a:off x="3977" y="77"/>
                  <a:ext cx="216" cy="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endParaRPr lang="ru-RU"/>
                </a:p>
              </p:txBody>
            </p:sp>
            <p:grpSp>
              <p:nvGrpSpPr>
                <p:cNvPr id="4178" name="Group 82"/>
                <p:cNvGrpSpPr>
                  <a:grpSpLocks/>
                </p:cNvGrpSpPr>
                <p:nvPr/>
              </p:nvGrpSpPr>
              <p:grpSpPr bwMode="auto">
                <a:xfrm>
                  <a:off x="4242" y="5"/>
                  <a:ext cx="251" cy="596"/>
                  <a:chOff x="2800" y="41"/>
                  <a:chExt cx="640" cy="1520"/>
                </a:xfrm>
              </p:grpSpPr>
              <p:sp>
                <p:nvSpPr>
                  <p:cNvPr id="4179" name="Freeform 83"/>
                  <p:cNvSpPr>
                    <a:spLocks/>
                  </p:cNvSpPr>
                  <p:nvPr/>
                </p:nvSpPr>
                <p:spPr bwMode="hidden">
                  <a:xfrm rot="-3857755">
                    <a:off x="2361" y="938"/>
                    <a:ext cx="1062" cy="18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4180" name="Freeform 84"/>
                  <p:cNvSpPr>
                    <a:spLocks/>
                  </p:cNvSpPr>
                  <p:nvPr/>
                </p:nvSpPr>
                <p:spPr bwMode="hidden">
                  <a:xfrm rot="-3857755">
                    <a:off x="3011" y="181"/>
                    <a:ext cx="570" cy="2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ru-RU"/>
                  </a:p>
                </p:txBody>
              </p:sp>
            </p:grpSp>
            <p:grpSp>
              <p:nvGrpSpPr>
                <p:cNvPr id="4181" name="Group 85"/>
                <p:cNvGrpSpPr>
                  <a:grpSpLocks/>
                </p:cNvGrpSpPr>
                <p:nvPr/>
              </p:nvGrpSpPr>
              <p:grpSpPr bwMode="auto">
                <a:xfrm>
                  <a:off x="4295" y="53"/>
                  <a:ext cx="398" cy="574"/>
                  <a:chOff x="2934" y="163"/>
                  <a:chExt cx="1017" cy="1464"/>
                </a:xfrm>
              </p:grpSpPr>
              <p:sp>
                <p:nvSpPr>
                  <p:cNvPr id="4182" name="Freeform 86"/>
                  <p:cNvSpPr>
                    <a:spLocks/>
                  </p:cNvSpPr>
                  <p:nvPr/>
                </p:nvSpPr>
                <p:spPr bwMode="hidden">
                  <a:xfrm rot="-2777260">
                    <a:off x="2491" y="915"/>
                    <a:ext cx="1155" cy="270"/>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4183" name="Freeform 87"/>
                  <p:cNvSpPr>
                    <a:spLocks/>
                  </p:cNvSpPr>
                  <p:nvPr/>
                </p:nvSpPr>
                <p:spPr bwMode="hidden">
                  <a:xfrm rot="-2777260">
                    <a:off x="3430" y="261"/>
                    <a:ext cx="620" cy="42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ru-RU"/>
                  </a:p>
                </p:txBody>
              </p:sp>
            </p:grpSp>
            <p:grpSp>
              <p:nvGrpSpPr>
                <p:cNvPr id="4184" name="Group 88"/>
                <p:cNvGrpSpPr>
                  <a:grpSpLocks/>
                </p:cNvGrpSpPr>
                <p:nvPr/>
              </p:nvGrpSpPr>
              <p:grpSpPr bwMode="auto">
                <a:xfrm>
                  <a:off x="4215" y="2"/>
                  <a:ext cx="95" cy="567"/>
                  <a:chOff x="2730" y="32"/>
                  <a:chExt cx="243" cy="1448"/>
                </a:xfrm>
              </p:grpSpPr>
              <p:sp>
                <p:nvSpPr>
                  <p:cNvPr id="4185" name="Freeform 89"/>
                  <p:cNvSpPr>
                    <a:spLocks/>
                  </p:cNvSpPr>
                  <p:nvPr/>
                </p:nvSpPr>
                <p:spPr bwMode="hidden">
                  <a:xfrm rot="-4903748">
                    <a:off x="2296" y="960"/>
                    <a:ext cx="954" cy="8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4186" name="Freeform 90"/>
                  <p:cNvSpPr>
                    <a:spLocks/>
                  </p:cNvSpPr>
                  <p:nvPr/>
                </p:nvSpPr>
                <p:spPr bwMode="hidden">
                  <a:xfrm rot="-4903748">
                    <a:off x="2650" y="220"/>
                    <a:ext cx="512" cy="13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endParaRPr lang="ru-RU"/>
                  </a:p>
                </p:txBody>
              </p:sp>
            </p:grpSp>
            <p:grpSp>
              <p:nvGrpSpPr>
                <p:cNvPr id="4187" name="Group 91"/>
                <p:cNvGrpSpPr>
                  <a:grpSpLocks/>
                </p:cNvGrpSpPr>
                <p:nvPr/>
              </p:nvGrpSpPr>
              <p:grpSpPr bwMode="auto">
                <a:xfrm>
                  <a:off x="3514" y="683"/>
                  <a:ext cx="425" cy="960"/>
                  <a:chOff x="943" y="1769"/>
                  <a:chExt cx="1085" cy="2450"/>
                </a:xfrm>
              </p:grpSpPr>
              <p:sp>
                <p:nvSpPr>
                  <p:cNvPr id="4188" name="Freeform 92"/>
                  <p:cNvSpPr>
                    <a:spLocks/>
                  </p:cNvSpPr>
                  <p:nvPr/>
                </p:nvSpPr>
                <p:spPr bwMode="hidden">
                  <a:xfrm rot="18335692" flipH="1">
                    <a:off x="1010" y="2475"/>
                    <a:ext cx="172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4189" name="Freeform 93"/>
                  <p:cNvSpPr>
                    <a:spLocks/>
                  </p:cNvSpPr>
                  <p:nvPr/>
                </p:nvSpPr>
                <p:spPr bwMode="hidden">
                  <a:xfrm rot="18335692" flipH="1">
                    <a:off x="725" y="3512"/>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ru-RU"/>
                  </a:p>
                </p:txBody>
              </p:sp>
            </p:grpSp>
            <p:grpSp>
              <p:nvGrpSpPr>
                <p:cNvPr id="4190" name="Group 94"/>
                <p:cNvGrpSpPr>
                  <a:grpSpLocks/>
                </p:cNvGrpSpPr>
                <p:nvPr/>
              </p:nvGrpSpPr>
              <p:grpSpPr bwMode="auto">
                <a:xfrm>
                  <a:off x="3715" y="748"/>
                  <a:ext cx="300" cy="930"/>
                  <a:chOff x="1455" y="1936"/>
                  <a:chExt cx="766" cy="2373"/>
                </a:xfrm>
              </p:grpSpPr>
              <p:sp>
                <p:nvSpPr>
                  <p:cNvPr id="4191" name="Freeform 95"/>
                  <p:cNvSpPr>
                    <a:spLocks/>
                  </p:cNvSpPr>
                  <p:nvPr/>
                </p:nvSpPr>
                <p:spPr bwMode="hidden">
                  <a:xfrm rot="17542885" flipH="1">
                    <a:off x="1267" y="2578"/>
                    <a:ext cx="1595"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4192" name="Freeform 96"/>
                  <p:cNvSpPr>
                    <a:spLocks/>
                  </p:cNvSpPr>
                  <p:nvPr/>
                </p:nvSpPr>
                <p:spPr bwMode="hidden">
                  <a:xfrm rot="17542885" flipH="1">
                    <a:off x="1272" y="3636"/>
                    <a:ext cx="856"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ru-RU"/>
                  </a:p>
                </p:txBody>
              </p:sp>
            </p:grpSp>
            <p:grpSp>
              <p:nvGrpSpPr>
                <p:cNvPr id="4193" name="Group 97"/>
                <p:cNvGrpSpPr>
                  <a:grpSpLocks/>
                </p:cNvGrpSpPr>
                <p:nvPr/>
              </p:nvGrpSpPr>
              <p:grpSpPr bwMode="auto">
                <a:xfrm rot="88588">
                  <a:off x="3923" y="769"/>
                  <a:ext cx="180" cy="913"/>
                  <a:chOff x="1956" y="1990"/>
                  <a:chExt cx="492" cy="2604"/>
                </a:xfrm>
              </p:grpSpPr>
              <p:sp>
                <p:nvSpPr>
                  <p:cNvPr id="4194" name="Freeform 98"/>
                  <p:cNvSpPr>
                    <a:spLocks/>
                  </p:cNvSpPr>
                  <p:nvPr/>
                </p:nvSpPr>
                <p:spPr bwMode="hidden">
                  <a:xfrm rot="16782062" flipH="1">
                    <a:off x="1442" y="2695"/>
                    <a:ext cx="1711" cy="301"/>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endParaRPr lang="ru-RU"/>
                  </a:p>
                </p:txBody>
              </p:sp>
              <p:sp>
                <p:nvSpPr>
                  <p:cNvPr id="4195" name="Freeform 99"/>
                  <p:cNvSpPr>
                    <a:spLocks/>
                  </p:cNvSpPr>
                  <p:nvPr/>
                </p:nvSpPr>
                <p:spPr bwMode="hidden">
                  <a:xfrm rot="16782062" flipH="1">
                    <a:off x="1734" y="3898"/>
                    <a:ext cx="918" cy="47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ru-RU"/>
                  </a:p>
                </p:txBody>
              </p:sp>
            </p:grpSp>
            <p:grpSp>
              <p:nvGrpSpPr>
                <p:cNvPr id="4196" name="Group 100"/>
                <p:cNvGrpSpPr>
                  <a:grpSpLocks/>
                </p:cNvGrpSpPr>
                <p:nvPr/>
              </p:nvGrpSpPr>
              <p:grpSpPr bwMode="auto">
                <a:xfrm>
                  <a:off x="4451" y="662"/>
                  <a:ext cx="442" cy="951"/>
                  <a:chOff x="3334" y="1717"/>
                  <a:chExt cx="1125" cy="2426"/>
                </a:xfrm>
              </p:grpSpPr>
              <p:sp>
                <p:nvSpPr>
                  <p:cNvPr id="4197" name="Freeform 101"/>
                  <p:cNvSpPr>
                    <a:spLocks/>
                  </p:cNvSpPr>
                  <p:nvPr/>
                </p:nvSpPr>
                <p:spPr bwMode="hidden">
                  <a:xfrm rot="3144576">
                    <a:off x="2628" y="2423"/>
                    <a:ext cx="172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ru-RU"/>
                  </a:p>
                </p:txBody>
              </p:sp>
              <p:sp>
                <p:nvSpPr>
                  <p:cNvPr id="4198" name="Freeform 102"/>
                  <p:cNvSpPr>
                    <a:spLocks/>
                  </p:cNvSpPr>
                  <p:nvPr/>
                </p:nvSpPr>
                <p:spPr bwMode="hidden">
                  <a:xfrm rot="3144576">
                    <a:off x="3751" y="3436"/>
                    <a:ext cx="925"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ru-RU"/>
                  </a:p>
                </p:txBody>
              </p:sp>
            </p:grpSp>
            <p:grpSp>
              <p:nvGrpSpPr>
                <p:cNvPr id="4199" name="Group 103"/>
                <p:cNvGrpSpPr>
                  <a:grpSpLocks/>
                </p:cNvGrpSpPr>
                <p:nvPr/>
              </p:nvGrpSpPr>
              <p:grpSpPr bwMode="auto">
                <a:xfrm>
                  <a:off x="4391" y="721"/>
                  <a:ext cx="347" cy="951"/>
                  <a:chOff x="3181" y="1866"/>
                  <a:chExt cx="883" cy="2426"/>
                </a:xfrm>
              </p:grpSpPr>
              <p:sp>
                <p:nvSpPr>
                  <p:cNvPr id="4200" name="Freeform 104"/>
                  <p:cNvSpPr>
                    <a:spLocks/>
                  </p:cNvSpPr>
                  <p:nvPr/>
                </p:nvSpPr>
                <p:spPr bwMode="hidden">
                  <a:xfrm rot="3745735">
                    <a:off x="2506" y="2541"/>
                    <a:ext cx="1650" cy="29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ru-RU"/>
                  </a:p>
                </p:txBody>
              </p:sp>
              <p:sp>
                <p:nvSpPr>
                  <p:cNvPr id="4201" name="Freeform 105"/>
                  <p:cNvSpPr>
                    <a:spLocks/>
                  </p:cNvSpPr>
                  <p:nvPr/>
                </p:nvSpPr>
                <p:spPr bwMode="hidden">
                  <a:xfrm rot="3745735">
                    <a:off x="3387" y="3615"/>
                    <a:ext cx="885" cy="46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endParaRPr lang="ru-RU"/>
                  </a:p>
                </p:txBody>
              </p:sp>
            </p:grpSp>
            <p:grpSp>
              <p:nvGrpSpPr>
                <p:cNvPr id="4202" name="Group 106"/>
                <p:cNvGrpSpPr>
                  <a:grpSpLocks/>
                </p:cNvGrpSpPr>
                <p:nvPr/>
              </p:nvGrpSpPr>
              <p:grpSpPr bwMode="auto">
                <a:xfrm>
                  <a:off x="4323" y="767"/>
                  <a:ext cx="243" cy="935"/>
                  <a:chOff x="3006" y="1983"/>
                  <a:chExt cx="619" cy="2386"/>
                </a:xfrm>
              </p:grpSpPr>
              <p:sp>
                <p:nvSpPr>
                  <p:cNvPr id="4203" name="Freeform 107"/>
                  <p:cNvSpPr>
                    <a:spLocks/>
                  </p:cNvSpPr>
                  <p:nvPr/>
                </p:nvSpPr>
                <p:spPr bwMode="hidden">
                  <a:xfrm rot="4286818">
                    <a:off x="2328" y="2661"/>
                    <a:ext cx="1601" cy="24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ru-RU"/>
                  </a:p>
                </p:txBody>
              </p:sp>
              <p:sp>
                <p:nvSpPr>
                  <p:cNvPr id="4204" name="Freeform 108"/>
                  <p:cNvSpPr>
                    <a:spLocks/>
                  </p:cNvSpPr>
                  <p:nvPr/>
                </p:nvSpPr>
                <p:spPr bwMode="hidden">
                  <a:xfrm rot="4286818">
                    <a:off x="3002" y="3747"/>
                    <a:ext cx="859" cy="38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endParaRPr lang="ru-RU"/>
                  </a:p>
                </p:txBody>
              </p:sp>
            </p:grpSp>
            <p:grpSp>
              <p:nvGrpSpPr>
                <p:cNvPr id="4205" name="Group 109"/>
                <p:cNvGrpSpPr>
                  <a:grpSpLocks/>
                </p:cNvGrpSpPr>
                <p:nvPr/>
              </p:nvGrpSpPr>
              <p:grpSpPr bwMode="auto">
                <a:xfrm>
                  <a:off x="4249" y="813"/>
                  <a:ext cx="159" cy="870"/>
                  <a:chOff x="2819" y="2101"/>
                  <a:chExt cx="405" cy="2219"/>
                </a:xfrm>
              </p:grpSpPr>
              <p:sp>
                <p:nvSpPr>
                  <p:cNvPr id="4206" name="Freeform 110"/>
                  <p:cNvSpPr>
                    <a:spLocks/>
                  </p:cNvSpPr>
                  <p:nvPr/>
                </p:nvSpPr>
                <p:spPr bwMode="hidden">
                  <a:xfrm rot="4898956">
                    <a:off x="2206" y="2714"/>
                    <a:ext cx="1471" cy="24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endParaRPr lang="ru-RU"/>
                  </a:p>
                </p:txBody>
              </p:sp>
              <p:sp>
                <p:nvSpPr>
                  <p:cNvPr id="4207" name="Freeform 111"/>
                  <p:cNvSpPr>
                    <a:spLocks/>
                  </p:cNvSpPr>
                  <p:nvPr/>
                </p:nvSpPr>
                <p:spPr bwMode="hidden">
                  <a:xfrm rot="4898956">
                    <a:off x="2636" y="3732"/>
                    <a:ext cx="790" cy="38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endParaRPr lang="ru-RU"/>
                  </a:p>
                </p:txBody>
              </p:sp>
            </p:grpSp>
            <p:grpSp>
              <p:nvGrpSpPr>
                <p:cNvPr id="4208" name="Group 112"/>
                <p:cNvGrpSpPr>
                  <a:grpSpLocks/>
                </p:cNvGrpSpPr>
                <p:nvPr/>
              </p:nvGrpSpPr>
              <p:grpSpPr bwMode="auto">
                <a:xfrm>
                  <a:off x="4045" y="826"/>
                  <a:ext cx="167" cy="857"/>
                  <a:chOff x="2287" y="2135"/>
                  <a:chExt cx="426" cy="2185"/>
                </a:xfrm>
              </p:grpSpPr>
              <p:sp>
                <p:nvSpPr>
                  <p:cNvPr id="4209" name="Freeform 113"/>
                  <p:cNvSpPr>
                    <a:spLocks/>
                  </p:cNvSpPr>
                  <p:nvPr/>
                </p:nvSpPr>
                <p:spPr bwMode="hidden">
                  <a:xfrm rot="5755659">
                    <a:off x="1900" y="2760"/>
                    <a:ext cx="1437" cy="188"/>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w="9525">
                    <a:noFill/>
                    <a:round/>
                    <a:headEnd/>
                    <a:tailEnd/>
                  </a:ln>
                  <a:effectLst/>
                </p:spPr>
                <p:txBody>
                  <a:bodyPr wrap="none" anchor="ctr"/>
                  <a:lstStyle/>
                  <a:p>
                    <a:endParaRPr lang="ru-RU"/>
                  </a:p>
                </p:txBody>
              </p:sp>
              <p:sp>
                <p:nvSpPr>
                  <p:cNvPr id="4210" name="Freeform 114"/>
                  <p:cNvSpPr>
                    <a:spLocks/>
                  </p:cNvSpPr>
                  <p:nvPr/>
                </p:nvSpPr>
                <p:spPr bwMode="hidden">
                  <a:xfrm rot="5755659">
                    <a:off x="2049" y="3787"/>
                    <a:ext cx="771" cy="29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endParaRPr lang="ru-RU"/>
                  </a:p>
                </p:txBody>
              </p:sp>
            </p:grpSp>
          </p:grpSp>
          <p:sp>
            <p:nvSpPr>
              <p:cNvPr id="4211" name="Freeform 115"/>
              <p:cNvSpPr>
                <a:spLocks/>
              </p:cNvSpPr>
              <p:nvPr/>
            </p:nvSpPr>
            <p:spPr bwMode="hidden">
              <a:xfrm flipH="1">
                <a:off x="3873" y="934"/>
                <a:ext cx="191" cy="580"/>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endParaRPr lang="ru-RU"/>
              </a:p>
            </p:txBody>
          </p:sp>
          <p:sp>
            <p:nvSpPr>
              <p:cNvPr id="4212" name="Arc 116"/>
              <p:cNvSpPr>
                <a:spLocks/>
              </p:cNvSpPr>
              <p:nvPr/>
            </p:nvSpPr>
            <p:spPr bwMode="hidden">
              <a:xfrm flipH="1">
                <a:off x="3528" y="726"/>
                <a:ext cx="833" cy="903"/>
              </a:xfrm>
              <a:custGeom>
                <a:avLst/>
                <a:gdLst>
                  <a:gd name="G0" fmla="+- 0 0 0"/>
                  <a:gd name="G1" fmla="+- 20897 0 0"/>
                  <a:gd name="G2" fmla="+- 21600 0 0"/>
                  <a:gd name="T0" fmla="*/ 5467 w 21600"/>
                  <a:gd name="T1" fmla="*/ 0 h 21602"/>
                  <a:gd name="T2" fmla="*/ 21589 w 21600"/>
                  <a:gd name="T3" fmla="*/ 21602 h 21602"/>
                  <a:gd name="T4" fmla="*/ 0 w 21600"/>
                  <a:gd name="T5" fmla="*/ 20897 h 21602"/>
                </a:gdLst>
                <a:ahLst/>
                <a:cxnLst>
                  <a:cxn ang="0">
                    <a:pos x="T0" y="T1"/>
                  </a:cxn>
                  <a:cxn ang="0">
                    <a:pos x="T2" y="T3"/>
                  </a:cxn>
                  <a:cxn ang="0">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close/>
                  </a:path>
                </a:pathLst>
              </a:custGeom>
              <a:noFill/>
              <a:ln w="9525">
                <a:solidFill>
                  <a:schemeClr val="folHlink"/>
                </a:solidFill>
                <a:round/>
                <a:headEnd/>
                <a:tailEnd/>
              </a:ln>
              <a:effectLst/>
            </p:spPr>
            <p:txBody>
              <a:bodyPr wrap="none" anchor="ctr"/>
              <a:lstStyle/>
              <a:p>
                <a:endParaRPr lang="ru-RU"/>
              </a:p>
            </p:txBody>
          </p:sp>
          <p:sp>
            <p:nvSpPr>
              <p:cNvPr id="4213" name="Arc 117"/>
              <p:cNvSpPr>
                <a:spLocks/>
              </p:cNvSpPr>
              <p:nvPr/>
            </p:nvSpPr>
            <p:spPr bwMode="hidden">
              <a:xfrm flipV="1">
                <a:off x="4278" y="179"/>
                <a:ext cx="1007" cy="802"/>
              </a:xfrm>
              <a:custGeom>
                <a:avLst/>
                <a:gdLst>
                  <a:gd name="G0" fmla="+- 17826 0 0"/>
                  <a:gd name="G1" fmla="+- 0 0 0"/>
                  <a:gd name="G2" fmla="+- 21600 0 0"/>
                  <a:gd name="T0" fmla="*/ 36729 w 36729"/>
                  <a:gd name="T1" fmla="*/ 10451 h 21600"/>
                  <a:gd name="T2" fmla="*/ 0 w 36729"/>
                  <a:gd name="T3" fmla="*/ 12197 h 21600"/>
                  <a:gd name="T4" fmla="*/ 17826 w 36729"/>
                  <a:gd name="T5" fmla="*/ 0 h 21600"/>
                </a:gdLst>
                <a:ahLst/>
                <a:cxnLst>
                  <a:cxn ang="0">
                    <a:pos x="T0" y="T1"/>
                  </a:cxn>
                  <a:cxn ang="0">
                    <a:pos x="T2" y="T3"/>
                  </a:cxn>
                  <a:cxn ang="0">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close/>
                  </a:path>
                </a:pathLst>
              </a:custGeom>
              <a:noFill/>
              <a:ln w="9525">
                <a:solidFill>
                  <a:schemeClr val="accent1"/>
                </a:solidFill>
                <a:round/>
                <a:headEnd/>
                <a:tailEnd/>
              </a:ln>
              <a:effectLst/>
            </p:spPr>
            <p:txBody>
              <a:bodyPr wrap="none" anchor="ctr"/>
              <a:lstStyle/>
              <a:p>
                <a:endParaRPr lang="ru-RU"/>
              </a:p>
            </p:txBody>
          </p:sp>
          <p:sp>
            <p:nvSpPr>
              <p:cNvPr id="4214" name="Arc 118"/>
              <p:cNvSpPr>
                <a:spLocks/>
              </p:cNvSpPr>
              <p:nvPr/>
            </p:nvSpPr>
            <p:spPr bwMode="hidden">
              <a:xfrm flipH="1">
                <a:off x="3612" y="580"/>
                <a:ext cx="487" cy="933"/>
              </a:xfrm>
              <a:custGeom>
                <a:avLst/>
                <a:gdLst>
                  <a:gd name="G0" fmla="+- 7340 0 0"/>
                  <a:gd name="G1" fmla="+- 21600 0 0"/>
                  <a:gd name="G2" fmla="+- 21600 0 0"/>
                  <a:gd name="T0" fmla="*/ 0 w 28940"/>
                  <a:gd name="T1" fmla="*/ 1285 h 22305"/>
                  <a:gd name="T2" fmla="*/ 28929 w 28940"/>
                  <a:gd name="T3" fmla="*/ 22305 h 22305"/>
                  <a:gd name="T4" fmla="*/ 7340 w 28940"/>
                  <a:gd name="T5" fmla="*/ 21600 h 22305"/>
                </a:gdLst>
                <a:ahLst/>
                <a:cxnLst>
                  <a:cxn ang="0">
                    <a:pos x="T0" y="T1"/>
                  </a:cxn>
                  <a:cxn ang="0">
                    <a:pos x="T2" y="T3"/>
                  </a:cxn>
                  <a:cxn ang="0">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close/>
                  </a:path>
                </a:pathLst>
              </a:custGeom>
              <a:noFill/>
              <a:ln w="9525">
                <a:solidFill>
                  <a:schemeClr val="accent1"/>
                </a:solidFill>
                <a:round/>
                <a:headEnd/>
                <a:tailEnd/>
              </a:ln>
              <a:effectLst/>
            </p:spPr>
            <p:txBody>
              <a:bodyPr wrap="none" anchor="ctr"/>
              <a:lstStyle/>
              <a:p>
                <a:endParaRPr lang="ru-RU"/>
              </a:p>
            </p:txBody>
          </p:sp>
          <p:sp>
            <p:nvSpPr>
              <p:cNvPr id="4215" name="Arc 119"/>
              <p:cNvSpPr>
                <a:spLocks/>
              </p:cNvSpPr>
              <p:nvPr/>
            </p:nvSpPr>
            <p:spPr bwMode="hidden">
              <a:xfrm flipH="1">
                <a:off x="3267" y="628"/>
                <a:ext cx="791" cy="932"/>
              </a:xfrm>
              <a:custGeom>
                <a:avLst/>
                <a:gdLst>
                  <a:gd name="G0" fmla="+- 8873 0 0"/>
                  <a:gd name="G1" fmla="+- 21600 0 0"/>
                  <a:gd name="G2" fmla="+- 21600 0 0"/>
                  <a:gd name="T0" fmla="*/ 0 w 30473"/>
                  <a:gd name="T1" fmla="*/ 1907 h 22305"/>
                  <a:gd name="T2" fmla="*/ 30462 w 30473"/>
                  <a:gd name="T3" fmla="*/ 22305 h 22305"/>
                  <a:gd name="T4" fmla="*/ 8873 w 30473"/>
                  <a:gd name="T5" fmla="*/ 21600 h 22305"/>
                </a:gdLst>
                <a:ahLst/>
                <a:cxnLst>
                  <a:cxn ang="0">
                    <a:pos x="T0" y="T1"/>
                  </a:cxn>
                  <a:cxn ang="0">
                    <a:pos x="T2" y="T3"/>
                  </a:cxn>
                  <a:cxn ang="0">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close/>
                  </a:path>
                </a:pathLst>
              </a:custGeom>
              <a:noFill/>
              <a:ln w="9525">
                <a:solidFill>
                  <a:schemeClr val="folHlink"/>
                </a:solidFill>
                <a:round/>
                <a:headEnd/>
                <a:tailEnd/>
              </a:ln>
              <a:effectLst/>
            </p:spPr>
            <p:txBody>
              <a:bodyPr wrap="none" anchor="ctr"/>
              <a:lstStyle/>
              <a:p>
                <a:endParaRPr lang="ru-RU"/>
              </a:p>
            </p:txBody>
          </p:sp>
          <p:sp>
            <p:nvSpPr>
              <p:cNvPr id="4216" name="Arc 120"/>
              <p:cNvSpPr>
                <a:spLocks/>
              </p:cNvSpPr>
              <p:nvPr/>
            </p:nvSpPr>
            <p:spPr bwMode="hidden">
              <a:xfrm flipH="1">
                <a:off x="3197" y="458"/>
                <a:ext cx="932" cy="933"/>
              </a:xfrm>
              <a:custGeom>
                <a:avLst/>
                <a:gdLst>
                  <a:gd name="G0" fmla="+- 12855 0 0"/>
                  <a:gd name="G1" fmla="+- 21600 0 0"/>
                  <a:gd name="G2" fmla="+- 21600 0 0"/>
                  <a:gd name="T0" fmla="*/ 0 w 34455"/>
                  <a:gd name="T1" fmla="*/ 4241 h 22305"/>
                  <a:gd name="T2" fmla="*/ 34444 w 34455"/>
                  <a:gd name="T3" fmla="*/ 22305 h 22305"/>
                  <a:gd name="T4" fmla="*/ 12855 w 34455"/>
                  <a:gd name="T5" fmla="*/ 21600 h 22305"/>
                </a:gdLst>
                <a:ahLst/>
                <a:cxnLst>
                  <a:cxn ang="0">
                    <a:pos x="T0" y="T1"/>
                  </a:cxn>
                  <a:cxn ang="0">
                    <a:pos x="T2" y="T3"/>
                  </a:cxn>
                  <a:cxn ang="0">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close/>
                  </a:path>
                </a:pathLst>
              </a:custGeom>
              <a:noFill/>
              <a:ln w="9525">
                <a:solidFill>
                  <a:schemeClr val="folHlink"/>
                </a:solidFill>
                <a:round/>
                <a:headEnd/>
                <a:tailEnd/>
              </a:ln>
              <a:effectLst/>
            </p:spPr>
            <p:txBody>
              <a:bodyPr wrap="none" anchor="ctr"/>
              <a:lstStyle/>
              <a:p>
                <a:endParaRPr lang="ru-RU"/>
              </a:p>
            </p:txBody>
          </p:sp>
          <p:sp>
            <p:nvSpPr>
              <p:cNvPr id="4217" name="Arc 121"/>
              <p:cNvSpPr>
                <a:spLocks/>
              </p:cNvSpPr>
              <p:nvPr/>
            </p:nvSpPr>
            <p:spPr bwMode="hidden">
              <a:xfrm>
                <a:off x="4229" y="589"/>
                <a:ext cx="149"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p:spPr>
            <p:txBody>
              <a:bodyPr wrap="none" anchor="ctr"/>
              <a:lstStyle/>
              <a:p>
                <a:endParaRPr lang="ru-RU"/>
              </a:p>
            </p:txBody>
          </p:sp>
          <p:sp>
            <p:nvSpPr>
              <p:cNvPr id="4218" name="Arc 122"/>
              <p:cNvSpPr>
                <a:spLocks/>
              </p:cNvSpPr>
              <p:nvPr/>
            </p:nvSpPr>
            <p:spPr bwMode="hidden">
              <a:xfrm>
                <a:off x="4268" y="585"/>
                <a:ext cx="394"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folHlink"/>
                </a:solidFill>
                <a:round/>
                <a:headEnd/>
                <a:tailEnd/>
              </a:ln>
              <a:effectLst/>
            </p:spPr>
            <p:txBody>
              <a:bodyPr wrap="none" anchor="ctr"/>
              <a:lstStyle/>
              <a:p>
                <a:endParaRPr lang="ru-RU"/>
              </a:p>
            </p:txBody>
          </p:sp>
          <p:sp>
            <p:nvSpPr>
              <p:cNvPr id="4219" name="Arc 123"/>
              <p:cNvSpPr>
                <a:spLocks/>
              </p:cNvSpPr>
              <p:nvPr/>
            </p:nvSpPr>
            <p:spPr bwMode="hidden">
              <a:xfrm>
                <a:off x="4303" y="463"/>
                <a:ext cx="559"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p:spPr>
            <p:txBody>
              <a:bodyPr wrap="none" anchor="ctr"/>
              <a:lstStyle/>
              <a:p>
                <a:endParaRPr lang="ru-RU"/>
              </a:p>
            </p:txBody>
          </p:sp>
          <p:sp>
            <p:nvSpPr>
              <p:cNvPr id="4220" name="Freeform 124"/>
              <p:cNvSpPr>
                <a:spLocks/>
              </p:cNvSpPr>
              <p:nvPr/>
            </p:nvSpPr>
            <p:spPr bwMode="hidden">
              <a:xfrm>
                <a:off x="4410" y="1033"/>
                <a:ext cx="190" cy="580"/>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endParaRPr lang="ru-RU"/>
              </a:p>
            </p:txBody>
          </p:sp>
          <p:sp>
            <p:nvSpPr>
              <p:cNvPr id="4221" name="Freeform 125"/>
              <p:cNvSpPr>
                <a:spLocks/>
              </p:cNvSpPr>
              <p:nvPr/>
            </p:nvSpPr>
            <p:spPr bwMode="hidden">
              <a:xfrm rot="19660755" flipV="1">
                <a:off x="4114" y="843"/>
                <a:ext cx="173" cy="328"/>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endParaRPr lang="ru-RU"/>
              </a:p>
            </p:txBody>
          </p:sp>
          <p:sp>
            <p:nvSpPr>
              <p:cNvPr id="4222" name="Arc 126"/>
              <p:cNvSpPr>
                <a:spLocks/>
              </p:cNvSpPr>
              <p:nvPr/>
            </p:nvSpPr>
            <p:spPr bwMode="hidden">
              <a:xfrm flipH="1">
                <a:off x="3144" y="319"/>
                <a:ext cx="996" cy="933"/>
              </a:xfrm>
              <a:custGeom>
                <a:avLst/>
                <a:gdLst>
                  <a:gd name="G0" fmla="+- 15230 0 0"/>
                  <a:gd name="G1" fmla="+- 21600 0 0"/>
                  <a:gd name="G2" fmla="+- 21600 0 0"/>
                  <a:gd name="T0" fmla="*/ 0 w 36830"/>
                  <a:gd name="T1" fmla="*/ 6283 h 22305"/>
                  <a:gd name="T2" fmla="*/ 36819 w 36830"/>
                  <a:gd name="T3" fmla="*/ 22305 h 22305"/>
                  <a:gd name="T4" fmla="*/ 15230 w 36830"/>
                  <a:gd name="T5" fmla="*/ 21600 h 22305"/>
                </a:gdLst>
                <a:ahLst/>
                <a:cxnLst>
                  <a:cxn ang="0">
                    <a:pos x="T0" y="T1"/>
                  </a:cxn>
                  <a:cxn ang="0">
                    <a:pos x="T2" y="T3"/>
                  </a:cxn>
                  <a:cxn ang="0">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close/>
                  </a:path>
                </a:pathLst>
              </a:custGeom>
              <a:noFill/>
              <a:ln w="9525">
                <a:solidFill>
                  <a:schemeClr val="folHlink"/>
                </a:solidFill>
                <a:round/>
                <a:headEnd/>
                <a:tailEnd/>
              </a:ln>
              <a:effectLst/>
            </p:spPr>
            <p:txBody>
              <a:bodyPr wrap="none" anchor="ctr"/>
              <a:lstStyle/>
              <a:p>
                <a:endParaRPr lang="ru-RU"/>
              </a:p>
            </p:txBody>
          </p:sp>
          <p:sp>
            <p:nvSpPr>
              <p:cNvPr id="4223" name="Arc 127"/>
              <p:cNvSpPr>
                <a:spLocks/>
              </p:cNvSpPr>
              <p:nvPr/>
            </p:nvSpPr>
            <p:spPr bwMode="hidden">
              <a:xfrm flipH="1">
                <a:off x="3425" y="123"/>
                <a:ext cx="725" cy="903"/>
              </a:xfrm>
              <a:custGeom>
                <a:avLst/>
                <a:gdLst>
                  <a:gd name="G0" fmla="+- 18231 0 0"/>
                  <a:gd name="G1" fmla="+- 21600 0 0"/>
                  <a:gd name="G2" fmla="+- 21600 0 0"/>
                  <a:gd name="T0" fmla="*/ 0 w 31881"/>
                  <a:gd name="T1" fmla="*/ 10016 h 21600"/>
                  <a:gd name="T2" fmla="*/ 31881 w 31881"/>
                  <a:gd name="T3" fmla="*/ 4860 h 21600"/>
                  <a:gd name="T4" fmla="*/ 18231 w 31881"/>
                  <a:gd name="T5" fmla="*/ 21600 h 21600"/>
                </a:gdLst>
                <a:ahLst/>
                <a:cxnLst>
                  <a:cxn ang="0">
                    <a:pos x="T0" y="T1"/>
                  </a:cxn>
                  <a:cxn ang="0">
                    <a:pos x="T2" y="T3"/>
                  </a:cxn>
                  <a:cxn ang="0">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close/>
                  </a:path>
                </a:pathLst>
              </a:custGeom>
              <a:noFill/>
              <a:ln w="9525">
                <a:solidFill>
                  <a:schemeClr val="accent1"/>
                </a:solidFill>
                <a:round/>
                <a:headEnd/>
                <a:tailEnd/>
              </a:ln>
              <a:effectLst/>
            </p:spPr>
            <p:txBody>
              <a:bodyPr wrap="none" anchor="ctr"/>
              <a:lstStyle/>
              <a:p>
                <a:endParaRPr lang="ru-RU"/>
              </a:p>
            </p:txBody>
          </p:sp>
          <p:sp>
            <p:nvSpPr>
              <p:cNvPr id="4224" name="Arc 128"/>
              <p:cNvSpPr>
                <a:spLocks/>
              </p:cNvSpPr>
              <p:nvPr/>
            </p:nvSpPr>
            <p:spPr bwMode="hidden">
              <a:xfrm>
                <a:off x="4199" y="502"/>
                <a:ext cx="299" cy="904"/>
              </a:xfrm>
              <a:custGeom>
                <a:avLst/>
                <a:gdLst>
                  <a:gd name="G0" fmla="+- 13212 0 0"/>
                  <a:gd name="G1" fmla="+- 21600 0 0"/>
                  <a:gd name="G2" fmla="+- 21600 0 0"/>
                  <a:gd name="T0" fmla="*/ 0 w 31146"/>
                  <a:gd name="T1" fmla="*/ 4512 h 21600"/>
                  <a:gd name="T2" fmla="*/ 31146 w 31146"/>
                  <a:gd name="T3" fmla="*/ 9561 h 21600"/>
                  <a:gd name="T4" fmla="*/ 13212 w 31146"/>
                  <a:gd name="T5" fmla="*/ 21600 h 21600"/>
                </a:gdLst>
                <a:ahLst/>
                <a:cxnLst>
                  <a:cxn ang="0">
                    <a:pos x="T0" y="T1"/>
                  </a:cxn>
                  <a:cxn ang="0">
                    <a:pos x="T2" y="T3"/>
                  </a:cxn>
                  <a:cxn ang="0">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close/>
                  </a:path>
                </a:pathLst>
              </a:custGeom>
              <a:noFill/>
              <a:ln w="9525">
                <a:solidFill>
                  <a:schemeClr val="accent2"/>
                </a:solidFill>
                <a:round/>
                <a:headEnd/>
                <a:tailEnd/>
              </a:ln>
              <a:effectLst/>
            </p:spPr>
            <p:txBody>
              <a:bodyPr wrap="none" anchor="ctr"/>
              <a:lstStyle/>
              <a:p>
                <a:endParaRPr lang="ru-RU"/>
              </a:p>
            </p:txBody>
          </p:sp>
          <p:sp>
            <p:nvSpPr>
              <p:cNvPr id="4225" name="Freeform 129"/>
              <p:cNvSpPr>
                <a:spLocks/>
              </p:cNvSpPr>
              <p:nvPr/>
            </p:nvSpPr>
            <p:spPr bwMode="hidden">
              <a:xfrm flipH="1">
                <a:off x="3307" y="982"/>
                <a:ext cx="425" cy="59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ru-RU"/>
              </a:p>
            </p:txBody>
          </p:sp>
          <p:sp>
            <p:nvSpPr>
              <p:cNvPr id="4226" name="Freeform 130"/>
              <p:cNvSpPr>
                <a:spLocks/>
              </p:cNvSpPr>
              <p:nvPr/>
            </p:nvSpPr>
            <p:spPr bwMode="hidden">
              <a:xfrm flipH="1">
                <a:off x="3507" y="350"/>
                <a:ext cx="273" cy="598"/>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ru-RU"/>
              </a:p>
            </p:txBody>
          </p:sp>
          <p:sp>
            <p:nvSpPr>
              <p:cNvPr id="4227" name="Freeform 131"/>
              <p:cNvSpPr>
                <a:spLocks/>
              </p:cNvSpPr>
              <p:nvPr/>
            </p:nvSpPr>
            <p:spPr bwMode="hidden">
              <a:xfrm flipH="1">
                <a:off x="3821" y="172"/>
                <a:ext cx="164" cy="59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ru-RU"/>
              </a:p>
            </p:txBody>
          </p:sp>
          <p:sp>
            <p:nvSpPr>
              <p:cNvPr id="4228" name="Freeform 132"/>
              <p:cNvSpPr>
                <a:spLocks/>
              </p:cNvSpPr>
              <p:nvPr/>
            </p:nvSpPr>
            <p:spPr bwMode="hidden">
              <a:xfrm>
                <a:off x="4841" y="894"/>
                <a:ext cx="395" cy="628"/>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endParaRPr lang="ru-RU"/>
              </a:p>
            </p:txBody>
          </p:sp>
          <p:sp>
            <p:nvSpPr>
              <p:cNvPr id="4229" name="Freeform 133"/>
              <p:cNvSpPr>
                <a:spLocks/>
              </p:cNvSpPr>
              <p:nvPr/>
            </p:nvSpPr>
            <p:spPr bwMode="hidden">
              <a:xfrm>
                <a:off x="4636" y="576"/>
                <a:ext cx="595" cy="41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ru-RU"/>
              </a:p>
            </p:txBody>
          </p:sp>
          <p:sp>
            <p:nvSpPr>
              <p:cNvPr id="4230" name="Freeform 134"/>
              <p:cNvSpPr>
                <a:spLocks/>
              </p:cNvSpPr>
              <p:nvPr/>
            </p:nvSpPr>
            <p:spPr bwMode="hidden">
              <a:xfrm>
                <a:off x="4658" y="132"/>
                <a:ext cx="260" cy="562"/>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endParaRPr lang="ru-RU"/>
              </a:p>
            </p:txBody>
          </p:sp>
          <p:sp>
            <p:nvSpPr>
              <p:cNvPr id="4231" name="Freeform 135"/>
              <p:cNvSpPr>
                <a:spLocks/>
              </p:cNvSpPr>
              <p:nvPr/>
            </p:nvSpPr>
            <p:spPr bwMode="hidden">
              <a:xfrm rot="20253369">
                <a:off x="4401" y="599"/>
                <a:ext cx="174" cy="32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endParaRPr lang="ru-RU"/>
              </a:p>
            </p:txBody>
          </p:sp>
          <p:sp>
            <p:nvSpPr>
              <p:cNvPr id="4232" name="Freeform 136"/>
              <p:cNvSpPr>
                <a:spLocks/>
              </p:cNvSpPr>
              <p:nvPr/>
            </p:nvSpPr>
            <p:spPr bwMode="hidden">
              <a:xfrm rot="1346631" flipH="1">
                <a:off x="3783" y="590"/>
                <a:ext cx="173" cy="32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endParaRPr lang="ru-RU"/>
              </a:p>
            </p:txBody>
          </p:sp>
        </p:grpSp>
      </p:grpSp>
      <p:sp>
        <p:nvSpPr>
          <p:cNvPr id="4233" name="Rectangle 137"/>
          <p:cNvSpPr>
            <a:spLocks noGrp="1" noChangeArrowheads="1"/>
          </p:cNvSpPr>
          <p:nvPr>
            <p:ph type="title"/>
          </p:nvPr>
        </p:nvSpPr>
        <p:spPr bwMode="auto">
          <a:xfrm>
            <a:off x="685800" y="301625"/>
            <a:ext cx="7772400" cy="1462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234" name="Rectangle 138"/>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235" name="Rectangle 139"/>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endParaRPr lang="en-US"/>
          </a:p>
        </p:txBody>
      </p:sp>
      <p:sp>
        <p:nvSpPr>
          <p:cNvPr id="4236" name="Rectangle 14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endParaRPr lang="en-US"/>
          </a:p>
        </p:txBody>
      </p:sp>
      <p:sp>
        <p:nvSpPr>
          <p:cNvPr id="4237" name="Rectangle 141"/>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97513E8A-7F95-46BC-8427-5736654A4745}"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Black" pitchFamily="34" charset="0"/>
        </a:defRPr>
      </a:lvl2pPr>
      <a:lvl3pPr algn="l" rtl="0" fontAlgn="base">
        <a:spcBef>
          <a:spcPct val="0"/>
        </a:spcBef>
        <a:spcAft>
          <a:spcPct val="0"/>
        </a:spcAft>
        <a:defRPr sz="4400">
          <a:solidFill>
            <a:schemeClr val="tx2"/>
          </a:solidFill>
          <a:latin typeface="Arial Black" pitchFamily="34" charset="0"/>
        </a:defRPr>
      </a:lvl3pPr>
      <a:lvl4pPr algn="l" rtl="0" fontAlgn="base">
        <a:spcBef>
          <a:spcPct val="0"/>
        </a:spcBef>
        <a:spcAft>
          <a:spcPct val="0"/>
        </a:spcAft>
        <a:defRPr sz="4400">
          <a:solidFill>
            <a:schemeClr val="tx2"/>
          </a:solidFill>
          <a:latin typeface="Arial Black" pitchFamily="34" charset="0"/>
        </a:defRPr>
      </a:lvl4pPr>
      <a:lvl5pPr algn="l" rtl="0" fontAlgn="base">
        <a:spcBef>
          <a:spcPct val="0"/>
        </a:spcBef>
        <a:spcAft>
          <a:spcPct val="0"/>
        </a:spcAft>
        <a:defRPr sz="4400">
          <a:solidFill>
            <a:schemeClr val="tx2"/>
          </a:solidFill>
          <a:latin typeface="Arial Black" pitchFamily="34" charset="0"/>
        </a:defRPr>
      </a:lvl5pPr>
      <a:lvl6pPr marL="457200" algn="l" rtl="0" fontAlgn="base">
        <a:spcBef>
          <a:spcPct val="0"/>
        </a:spcBef>
        <a:spcAft>
          <a:spcPct val="0"/>
        </a:spcAft>
        <a:defRPr sz="4400">
          <a:solidFill>
            <a:schemeClr val="tx2"/>
          </a:solidFill>
          <a:latin typeface="Arial Black" pitchFamily="34" charset="0"/>
        </a:defRPr>
      </a:lvl6pPr>
      <a:lvl7pPr marL="914400" algn="l" rtl="0" fontAlgn="base">
        <a:spcBef>
          <a:spcPct val="0"/>
        </a:spcBef>
        <a:spcAft>
          <a:spcPct val="0"/>
        </a:spcAft>
        <a:defRPr sz="4400">
          <a:solidFill>
            <a:schemeClr val="tx2"/>
          </a:solidFill>
          <a:latin typeface="Arial Black" pitchFamily="34" charset="0"/>
        </a:defRPr>
      </a:lvl7pPr>
      <a:lvl8pPr marL="1371600" algn="l" rtl="0" fontAlgn="base">
        <a:spcBef>
          <a:spcPct val="0"/>
        </a:spcBef>
        <a:spcAft>
          <a:spcPct val="0"/>
        </a:spcAft>
        <a:defRPr sz="4400">
          <a:solidFill>
            <a:schemeClr val="tx2"/>
          </a:solidFill>
          <a:latin typeface="Arial Black" pitchFamily="34" charset="0"/>
        </a:defRPr>
      </a:lvl8pPr>
      <a:lvl9pPr marL="1828800" algn="l" rtl="0" fontAlgn="base">
        <a:spcBef>
          <a:spcPct val="0"/>
        </a:spcBef>
        <a:spcAft>
          <a:spcPct val="0"/>
        </a:spcAft>
        <a:defRPr sz="4400">
          <a:solidFill>
            <a:schemeClr val="tx2"/>
          </a:solidFill>
          <a:latin typeface="Arial Black" pitchFamily="34" charset="0"/>
        </a:defRPr>
      </a:lvl9pPr>
    </p:titleStyle>
    <p:bodyStyle>
      <a:lvl1pPr marL="342900" indent="-342900" algn="l" rtl="0" fontAlgn="base">
        <a:spcBef>
          <a:spcPct val="20000"/>
        </a:spcBef>
        <a:spcAft>
          <a:spcPct val="0"/>
        </a:spcAft>
        <a:buClr>
          <a:schemeClr val="hlink"/>
        </a:buClr>
        <a:buChar char="•"/>
        <a:defRPr sz="3200">
          <a:solidFill>
            <a:schemeClr val="tx1"/>
          </a:solidFill>
          <a:latin typeface="+mn-lt"/>
          <a:ea typeface="+mn-ea"/>
          <a:cs typeface="+mn-cs"/>
        </a:defRPr>
      </a:lvl1pPr>
      <a:lvl2pPr marL="742950" indent="-285750" algn="l" rtl="0" fontAlgn="base">
        <a:spcBef>
          <a:spcPct val="20000"/>
        </a:spcBef>
        <a:spcAft>
          <a:spcPct val="0"/>
        </a:spcAft>
        <a:buClr>
          <a:schemeClr val="folHlink"/>
        </a:buClr>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Font typeface="Times New Roman" pitchFamily="18" charset="0"/>
        <a:buChar char="−"/>
        <a:defRPr sz="2000">
          <a:solidFill>
            <a:schemeClr val="tx1"/>
          </a:solidFill>
          <a:latin typeface="+mn-lt"/>
        </a:defRPr>
      </a:lvl4pPr>
      <a:lvl5pPr marL="2057400" indent="-228600" algn="l" rtl="0" fontAlgn="base">
        <a:spcBef>
          <a:spcPct val="20000"/>
        </a:spcBef>
        <a:spcAft>
          <a:spcPct val="0"/>
        </a:spcAft>
        <a:buFont typeface="Times New Roman" pitchFamily="18" charset="0"/>
        <a:buChar char="–"/>
        <a:defRPr sz="2000">
          <a:solidFill>
            <a:schemeClr val="tx1"/>
          </a:solidFill>
          <a:latin typeface="+mn-lt"/>
        </a:defRPr>
      </a:lvl5pPr>
      <a:lvl6pPr marL="2514600" indent="-228600" algn="l" rtl="0" fontAlgn="base">
        <a:spcBef>
          <a:spcPct val="20000"/>
        </a:spcBef>
        <a:spcAft>
          <a:spcPct val="0"/>
        </a:spcAft>
        <a:buFont typeface="Times New Roman" pitchFamily="18" charset="0"/>
        <a:buChar char="–"/>
        <a:defRPr sz="2000">
          <a:solidFill>
            <a:schemeClr val="tx1"/>
          </a:solidFill>
          <a:latin typeface="+mn-lt"/>
        </a:defRPr>
      </a:lvl6pPr>
      <a:lvl7pPr marL="2971800" indent="-228600" algn="l" rtl="0" fontAlgn="base">
        <a:spcBef>
          <a:spcPct val="20000"/>
        </a:spcBef>
        <a:spcAft>
          <a:spcPct val="0"/>
        </a:spcAft>
        <a:buFont typeface="Times New Roman" pitchFamily="18" charset="0"/>
        <a:buChar char="–"/>
        <a:defRPr sz="2000">
          <a:solidFill>
            <a:schemeClr val="tx1"/>
          </a:solidFill>
          <a:latin typeface="+mn-lt"/>
        </a:defRPr>
      </a:lvl7pPr>
      <a:lvl8pPr marL="3429000" indent="-228600" algn="l" rtl="0" fontAlgn="base">
        <a:spcBef>
          <a:spcPct val="20000"/>
        </a:spcBef>
        <a:spcAft>
          <a:spcPct val="0"/>
        </a:spcAft>
        <a:buFont typeface="Times New Roman" pitchFamily="18" charset="0"/>
        <a:buChar char="–"/>
        <a:defRPr sz="2000">
          <a:solidFill>
            <a:schemeClr val="tx1"/>
          </a:solidFill>
          <a:latin typeface="+mn-lt"/>
        </a:defRPr>
      </a:lvl8pPr>
      <a:lvl9pPr marL="3886200" indent="-228600" algn="l" rtl="0" fontAlgn="base">
        <a:spcBef>
          <a:spcPct val="20000"/>
        </a:spcBef>
        <a:spcAft>
          <a:spcPct val="0"/>
        </a:spcAft>
        <a:buFont typeface="Times New Roman" pitchFamily="18" charset="0"/>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t>Communications </a:t>
            </a:r>
          </a:p>
        </p:txBody>
      </p:sp>
      <p:sp>
        <p:nvSpPr>
          <p:cNvPr id="2051" name="Rectangle 3"/>
          <p:cNvSpPr>
            <a:spLocks noGrp="1" noChangeArrowheads="1"/>
          </p:cNvSpPr>
          <p:nvPr>
            <p:ph type="subTitle" idx="1"/>
          </p:nvPr>
        </p:nvSpPr>
        <p:spPr/>
        <p:txBody>
          <a:bodyPr/>
          <a:lstStyle/>
          <a:p>
            <a:r>
              <a:rPr lang="en-US"/>
              <a:t>Our last class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t>Empathizing</a:t>
            </a:r>
          </a:p>
        </p:txBody>
      </p:sp>
      <p:sp>
        <p:nvSpPr>
          <p:cNvPr id="24579" name="Rectangle 3"/>
          <p:cNvSpPr>
            <a:spLocks noGrp="1" noChangeArrowheads="1"/>
          </p:cNvSpPr>
          <p:nvPr>
            <p:ph type="body" idx="4294967295"/>
          </p:nvPr>
        </p:nvSpPr>
        <p:spPr/>
        <p:txBody>
          <a:bodyPr/>
          <a:lstStyle/>
          <a:p>
            <a:pPr lvl="1"/>
            <a:r>
              <a:rPr lang="en-US"/>
              <a:t>Includes hearing and analyzing</a:t>
            </a:r>
          </a:p>
          <a:p>
            <a:pPr lvl="1"/>
            <a:r>
              <a:rPr lang="en-US"/>
              <a:t>Gets at the emotional content of the message</a:t>
            </a:r>
          </a:p>
          <a:p>
            <a:pPr lvl="2"/>
            <a:r>
              <a:rPr lang="en-US"/>
              <a:t>Seeing the world through the eyes of the other person</a:t>
            </a:r>
          </a:p>
          <a:p>
            <a:pPr lvl="2"/>
            <a:r>
              <a:rPr lang="en-US"/>
              <a:t>Emotional Relationships breed trust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 calcmode="lin" valueType="num">
                                      <p:cBhvr additive="base">
                                        <p:cTn id="7" dur="500" fill="hold"/>
                                        <p:tgtEl>
                                          <p:spTgt spid="2457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457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par>
                                <p:cTn id="9" presetID="2" presetClass="entr" presetSubtype="8" fill="hold" grpId="0" nodeType="withEffect">
                                  <p:stCondLst>
                                    <p:cond delay="0"/>
                                  </p:stCondLst>
                                  <p:childTnLst>
                                    <p:set>
                                      <p:cBhvr>
                                        <p:cTn id="10" dur="1" fill="hold">
                                          <p:stCondLst>
                                            <p:cond delay="0"/>
                                          </p:stCondLst>
                                        </p:cTn>
                                        <p:tgtEl>
                                          <p:spTgt spid="24579">
                                            <p:txEl>
                                              <p:pRg st="1" end="1"/>
                                            </p:txEl>
                                          </p:spTgt>
                                        </p:tgtEl>
                                        <p:attrNameLst>
                                          <p:attrName>style.visibility</p:attrName>
                                        </p:attrNameLst>
                                      </p:cBhvr>
                                      <p:to>
                                        <p:strVal val="visible"/>
                                      </p:to>
                                    </p:set>
                                    <p:anim calcmode="lin" valueType="num">
                                      <p:cBhvr additive="base">
                                        <p:cTn id="11" dur="500" fill="hold"/>
                                        <p:tgtEl>
                                          <p:spTgt spid="24579">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4579">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9"/>
                                            </p:cond>
                                          </p:stCondLst>
                                          <p:endCondLst>
                                            <p:cond evt="onStopAudio" delay="0">
                                              <p:tgtEl>
                                                <p:sldTgt/>
                                              </p:tgtEl>
                                            </p:cond>
                                          </p:endCondLst>
                                        </p:cTn>
                                        <p:tgtEl>
                                          <p:sndTgt r:embed="rId3" name="WHOOSH.WAV"/>
                                        </p:tgtEl>
                                      </p:cMediaNode>
                                    </p:audio>
                                  </p:subTnLst>
                                </p:cTn>
                              </p:par>
                              <p:par>
                                <p:cTn id="13" presetID="2" presetClass="entr" presetSubtype="8" fill="hold" grpId="0" nodeType="withEffect">
                                  <p:stCondLst>
                                    <p:cond delay="0"/>
                                  </p:stCondLst>
                                  <p:childTnLst>
                                    <p:set>
                                      <p:cBhvr>
                                        <p:cTn id="14" dur="1" fill="hold">
                                          <p:stCondLst>
                                            <p:cond delay="0"/>
                                          </p:stCondLst>
                                        </p:cTn>
                                        <p:tgtEl>
                                          <p:spTgt spid="24579">
                                            <p:txEl>
                                              <p:pRg st="2" end="2"/>
                                            </p:txEl>
                                          </p:spTgt>
                                        </p:tgtEl>
                                        <p:attrNameLst>
                                          <p:attrName>style.visibility</p:attrName>
                                        </p:attrNameLst>
                                      </p:cBhvr>
                                      <p:to>
                                        <p:strVal val="visible"/>
                                      </p:to>
                                    </p:set>
                                    <p:anim calcmode="lin" valueType="num">
                                      <p:cBhvr additive="base">
                                        <p:cTn id="15" dur="500" fill="hold"/>
                                        <p:tgtEl>
                                          <p:spTgt spid="24579">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24579">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3"/>
                                            </p:cond>
                                          </p:stCondLst>
                                          <p:endCondLst>
                                            <p:cond evt="onStopAudio" delay="0">
                                              <p:tgtEl>
                                                <p:sldTgt/>
                                              </p:tgtEl>
                                            </p:cond>
                                          </p:endCondLst>
                                        </p:cTn>
                                        <p:tgtEl>
                                          <p:sndTgt r:embed="rId3" name="WHOOSH.WAV"/>
                                        </p:tgtEl>
                                      </p:cMediaNode>
                                    </p:audio>
                                  </p:subTnLst>
                                </p:cTn>
                              </p:par>
                              <p:par>
                                <p:cTn id="17" presetID="2" presetClass="entr" presetSubtype="8" fill="hold" grpId="0" nodeType="withEffect">
                                  <p:stCondLst>
                                    <p:cond delay="0"/>
                                  </p:stCondLst>
                                  <p:childTnLst>
                                    <p:set>
                                      <p:cBhvr>
                                        <p:cTn id="18" dur="1" fill="hold">
                                          <p:stCondLst>
                                            <p:cond delay="0"/>
                                          </p:stCondLst>
                                        </p:cTn>
                                        <p:tgtEl>
                                          <p:spTgt spid="24579">
                                            <p:txEl>
                                              <p:pRg st="3" end="3"/>
                                            </p:txEl>
                                          </p:spTgt>
                                        </p:tgtEl>
                                        <p:attrNameLst>
                                          <p:attrName>style.visibility</p:attrName>
                                        </p:attrNameLst>
                                      </p:cBhvr>
                                      <p:to>
                                        <p:strVal val="visible"/>
                                      </p:to>
                                    </p:set>
                                    <p:anim calcmode="lin" valueType="num">
                                      <p:cBhvr additive="base">
                                        <p:cTn id="19" dur="500" fill="hold"/>
                                        <p:tgtEl>
                                          <p:spTgt spid="24579">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4579">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t>Barriers to Effective Listening</a:t>
            </a:r>
          </a:p>
        </p:txBody>
      </p:sp>
      <p:sp>
        <p:nvSpPr>
          <p:cNvPr id="26627" name="Rectangle 3"/>
          <p:cNvSpPr>
            <a:spLocks noGrp="1" noChangeArrowheads="1"/>
          </p:cNvSpPr>
          <p:nvPr>
            <p:ph type="body" idx="4294967295"/>
          </p:nvPr>
        </p:nvSpPr>
        <p:spPr/>
        <p:txBody>
          <a:bodyPr/>
          <a:lstStyle/>
          <a:p>
            <a:r>
              <a:rPr lang="en-US"/>
              <a:t>Anything at all that distracts</a:t>
            </a:r>
          </a:p>
          <a:p>
            <a:r>
              <a:rPr lang="en-US"/>
              <a:t>Prejudging - I know what he’s going to say-mind goes on vacation</a:t>
            </a:r>
          </a:p>
          <a:p>
            <a:r>
              <a:rPr lang="en-US"/>
              <a:t>Rehearsing - As soon as he stops talking this is what I’ll say.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iterate type="wd">
                                    <p:tmPct val="100000"/>
                                  </p:iterate>
                                  <p:childTnLst>
                                    <p:set>
                                      <p:cBhvr>
                                        <p:cTn id="6" dur="1" fill="hold">
                                          <p:stCondLst>
                                            <p:cond delay="0"/>
                                          </p:stCondLst>
                                        </p:cTn>
                                        <p:tgtEl>
                                          <p:spTgt spid="26627">
                                            <p:txEl>
                                              <p:pRg st="0" end="0"/>
                                            </p:txEl>
                                          </p:spTgt>
                                        </p:tgtEl>
                                        <p:attrNameLst>
                                          <p:attrName>style.visibility</p:attrName>
                                        </p:attrNameLst>
                                      </p:cBhvr>
                                      <p:to>
                                        <p:strVal val="visible"/>
                                      </p:to>
                                    </p:set>
                                    <p:anim calcmode="lin" valueType="num">
                                      <p:cBhvr additive="base">
                                        <p:cTn id="7" dur="300" fill="hold"/>
                                        <p:tgtEl>
                                          <p:spTgt spid="26627">
                                            <p:txEl>
                                              <p:pRg st="0" end="0"/>
                                            </p:txEl>
                                          </p:spTgt>
                                        </p:tgtEl>
                                        <p:attrNameLst>
                                          <p:attrName>ppt_x</p:attrName>
                                        </p:attrNameLst>
                                      </p:cBhvr>
                                      <p:tavLst>
                                        <p:tav tm="0">
                                          <p:val>
                                            <p:strVal val="#ppt_x"/>
                                          </p:val>
                                        </p:tav>
                                        <p:tav tm="100000">
                                          <p:val>
                                            <p:strVal val="#ppt_x"/>
                                          </p:val>
                                        </p:tav>
                                      </p:tavLst>
                                    </p:anim>
                                    <p:anim calcmode="lin" valueType="num">
                                      <p:cBhvr additive="base">
                                        <p:cTn id="8" dur="300" fill="hold"/>
                                        <p:tgtEl>
                                          <p:spTgt spid="26627">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iterate type="wd">
                                    <p:tmPct val="100000"/>
                                  </p:iterate>
                                  <p:childTnLst>
                                    <p:set>
                                      <p:cBhvr>
                                        <p:cTn id="12" dur="1" fill="hold">
                                          <p:stCondLst>
                                            <p:cond delay="0"/>
                                          </p:stCondLst>
                                        </p:cTn>
                                        <p:tgtEl>
                                          <p:spTgt spid="26627">
                                            <p:txEl>
                                              <p:pRg st="1" end="1"/>
                                            </p:txEl>
                                          </p:spTgt>
                                        </p:tgtEl>
                                        <p:attrNameLst>
                                          <p:attrName>style.visibility</p:attrName>
                                        </p:attrNameLst>
                                      </p:cBhvr>
                                      <p:to>
                                        <p:strVal val="visible"/>
                                      </p:to>
                                    </p:set>
                                    <p:anim calcmode="lin" valueType="num">
                                      <p:cBhvr additive="base">
                                        <p:cTn id="13" dur="300" fill="hold"/>
                                        <p:tgtEl>
                                          <p:spTgt spid="26627">
                                            <p:txEl>
                                              <p:pRg st="1" end="1"/>
                                            </p:txEl>
                                          </p:spTgt>
                                        </p:tgtEl>
                                        <p:attrNameLst>
                                          <p:attrName>ppt_x</p:attrName>
                                        </p:attrNameLst>
                                      </p:cBhvr>
                                      <p:tavLst>
                                        <p:tav tm="0">
                                          <p:val>
                                            <p:strVal val="#ppt_x"/>
                                          </p:val>
                                        </p:tav>
                                        <p:tav tm="100000">
                                          <p:val>
                                            <p:strVal val="#ppt_x"/>
                                          </p:val>
                                        </p:tav>
                                      </p:tavLst>
                                    </p:anim>
                                    <p:anim calcmode="lin" valueType="num">
                                      <p:cBhvr additive="base">
                                        <p:cTn id="14" dur="300" fill="hold"/>
                                        <p:tgtEl>
                                          <p:spTgt spid="26627">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iterate type="wd">
                                    <p:tmPct val="100000"/>
                                  </p:iterate>
                                  <p:childTnLst>
                                    <p:set>
                                      <p:cBhvr>
                                        <p:cTn id="18" dur="1" fill="hold">
                                          <p:stCondLst>
                                            <p:cond delay="0"/>
                                          </p:stCondLst>
                                        </p:cTn>
                                        <p:tgtEl>
                                          <p:spTgt spid="26627">
                                            <p:txEl>
                                              <p:pRg st="2" end="2"/>
                                            </p:txEl>
                                          </p:spTgt>
                                        </p:tgtEl>
                                        <p:attrNameLst>
                                          <p:attrName>style.visibility</p:attrName>
                                        </p:attrNameLst>
                                      </p:cBhvr>
                                      <p:to>
                                        <p:strVal val="visible"/>
                                      </p:to>
                                    </p:set>
                                    <p:anim calcmode="lin" valueType="num">
                                      <p:cBhvr additive="base">
                                        <p:cTn id="19" dur="300" fill="hold"/>
                                        <p:tgtEl>
                                          <p:spTgt spid="26627">
                                            <p:txEl>
                                              <p:pRg st="2" end="2"/>
                                            </p:txEl>
                                          </p:spTgt>
                                        </p:tgtEl>
                                        <p:attrNameLst>
                                          <p:attrName>ppt_x</p:attrName>
                                        </p:attrNameLst>
                                      </p:cBhvr>
                                      <p:tavLst>
                                        <p:tav tm="0">
                                          <p:val>
                                            <p:strVal val="#ppt_x"/>
                                          </p:val>
                                        </p:tav>
                                        <p:tav tm="100000">
                                          <p:val>
                                            <p:strVal val="#ppt_x"/>
                                          </p:val>
                                        </p:tav>
                                      </p:tavLst>
                                    </p:anim>
                                    <p:anim calcmode="lin" valueType="num">
                                      <p:cBhvr additive="base">
                                        <p:cTn id="20" dur="300" fill="hold"/>
                                        <p:tgtEl>
                                          <p:spTgt spid="26627">
                                            <p:txEl>
                                              <p:pRg st="2" end="2"/>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t>Active Listening Involves</a:t>
            </a:r>
          </a:p>
        </p:txBody>
      </p:sp>
      <p:sp>
        <p:nvSpPr>
          <p:cNvPr id="28675" name="Rectangle 3"/>
          <p:cNvSpPr>
            <a:spLocks noGrp="1" noChangeArrowheads="1"/>
          </p:cNvSpPr>
          <p:nvPr>
            <p:ph type="body" idx="4294967295"/>
          </p:nvPr>
        </p:nvSpPr>
        <p:spPr/>
        <p:txBody>
          <a:bodyPr/>
          <a:lstStyle/>
          <a:p>
            <a:r>
              <a:rPr lang="en-US" sz="2800"/>
              <a:t>Stop what you are doing</a:t>
            </a:r>
          </a:p>
          <a:p>
            <a:r>
              <a:rPr lang="en-US" sz="2800"/>
              <a:t>Look for the non verbal cues that identify feelings</a:t>
            </a:r>
          </a:p>
          <a:p>
            <a:r>
              <a:rPr lang="en-US" sz="2800"/>
              <a:t>Match verbal and non verbal cues to decipher content and emotion</a:t>
            </a:r>
          </a:p>
          <a:p>
            <a:r>
              <a:rPr lang="en-US" sz="2800"/>
              <a:t>Ask confirming questions</a:t>
            </a:r>
          </a:p>
          <a:p>
            <a:r>
              <a:rPr lang="en-US" sz="2800"/>
              <a:t>Paraphrase content to insure you understand</a:t>
            </a:r>
          </a:p>
          <a:p>
            <a:r>
              <a:rPr lang="en-US" sz="2800"/>
              <a:t>Paraphrase feelings to understand what is being felt</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 calcmode="lin" valueType="num">
                                      <p:cBhvr additive="base">
                                        <p:cTn id="7" dur="500" fill="hold"/>
                                        <p:tgtEl>
                                          <p:spTgt spid="2867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67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675">
                                            <p:txEl>
                                              <p:pRg st="1" end="1"/>
                                            </p:txEl>
                                          </p:spTgt>
                                        </p:tgtEl>
                                        <p:attrNameLst>
                                          <p:attrName>style.visibility</p:attrName>
                                        </p:attrNameLst>
                                      </p:cBhvr>
                                      <p:to>
                                        <p:strVal val="visible"/>
                                      </p:to>
                                    </p:set>
                                    <p:anim calcmode="lin" valueType="num">
                                      <p:cBhvr additive="base">
                                        <p:cTn id="13" dur="500" fill="hold"/>
                                        <p:tgtEl>
                                          <p:spTgt spid="2867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67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675">
                                            <p:txEl>
                                              <p:pRg st="2" end="2"/>
                                            </p:txEl>
                                          </p:spTgt>
                                        </p:tgtEl>
                                        <p:attrNameLst>
                                          <p:attrName>style.visibility</p:attrName>
                                        </p:attrNameLst>
                                      </p:cBhvr>
                                      <p:to>
                                        <p:strVal val="visible"/>
                                      </p:to>
                                    </p:set>
                                    <p:anim calcmode="lin" valueType="num">
                                      <p:cBhvr additive="base">
                                        <p:cTn id="19" dur="500" fill="hold"/>
                                        <p:tgtEl>
                                          <p:spTgt spid="2867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675">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8675">
                                            <p:txEl>
                                              <p:pRg st="3" end="3"/>
                                            </p:txEl>
                                          </p:spTgt>
                                        </p:tgtEl>
                                        <p:attrNameLst>
                                          <p:attrName>style.visibility</p:attrName>
                                        </p:attrNameLst>
                                      </p:cBhvr>
                                      <p:to>
                                        <p:strVal val="visible"/>
                                      </p:to>
                                    </p:set>
                                    <p:anim calcmode="lin" valueType="num">
                                      <p:cBhvr additive="base">
                                        <p:cTn id="25" dur="500" fill="hold"/>
                                        <p:tgtEl>
                                          <p:spTgt spid="2867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8675">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WHOOSH.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8675">
                                            <p:txEl>
                                              <p:pRg st="4" end="4"/>
                                            </p:txEl>
                                          </p:spTgt>
                                        </p:tgtEl>
                                        <p:attrNameLst>
                                          <p:attrName>style.visibility</p:attrName>
                                        </p:attrNameLst>
                                      </p:cBhvr>
                                      <p:to>
                                        <p:strVal val="visible"/>
                                      </p:to>
                                    </p:set>
                                    <p:anim calcmode="lin" valueType="num">
                                      <p:cBhvr additive="base">
                                        <p:cTn id="31" dur="500" fill="hold"/>
                                        <p:tgtEl>
                                          <p:spTgt spid="2867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8675">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WHOOSH.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8675">
                                            <p:txEl>
                                              <p:pRg st="5" end="5"/>
                                            </p:txEl>
                                          </p:spTgt>
                                        </p:tgtEl>
                                        <p:attrNameLst>
                                          <p:attrName>style.visibility</p:attrName>
                                        </p:attrNameLst>
                                      </p:cBhvr>
                                      <p:to>
                                        <p:strVal val="visible"/>
                                      </p:to>
                                    </p:set>
                                    <p:anim calcmode="lin" valueType="num">
                                      <p:cBhvr additive="base">
                                        <p:cTn id="37" dur="500" fill="hold"/>
                                        <p:tgtEl>
                                          <p:spTgt spid="2867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8675">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t>Language and Words</a:t>
            </a:r>
          </a:p>
        </p:txBody>
      </p:sp>
      <p:sp>
        <p:nvSpPr>
          <p:cNvPr id="30723" name="Rectangle 3"/>
          <p:cNvSpPr>
            <a:spLocks noGrp="1" noChangeArrowheads="1"/>
          </p:cNvSpPr>
          <p:nvPr>
            <p:ph type="body" idx="4294967295"/>
          </p:nvPr>
        </p:nvSpPr>
        <p:spPr/>
        <p:txBody>
          <a:bodyPr/>
          <a:lstStyle/>
          <a:p>
            <a:pPr>
              <a:lnSpc>
                <a:spcPct val="80000"/>
              </a:lnSpc>
            </a:pPr>
            <a:r>
              <a:rPr lang="en-US" sz="2800"/>
              <a:t>One of the things that make us human</a:t>
            </a:r>
          </a:p>
          <a:p>
            <a:pPr>
              <a:lnSpc>
                <a:spcPct val="80000"/>
              </a:lnSpc>
            </a:pPr>
            <a:r>
              <a:rPr lang="en-US" sz="2800"/>
              <a:t>Ability to create our world </a:t>
            </a:r>
          </a:p>
          <a:p>
            <a:pPr>
              <a:lnSpc>
                <a:spcPct val="80000"/>
              </a:lnSpc>
            </a:pPr>
            <a:r>
              <a:rPr lang="en-US" sz="2800"/>
              <a:t>Tools by which people make sense of other people’s world</a:t>
            </a:r>
          </a:p>
          <a:p>
            <a:pPr>
              <a:lnSpc>
                <a:spcPct val="80000"/>
              </a:lnSpc>
            </a:pPr>
            <a:r>
              <a:rPr lang="en-US" sz="2800"/>
              <a:t>Act as boundaries to group communications - double filters</a:t>
            </a:r>
          </a:p>
          <a:p>
            <a:pPr lvl="1">
              <a:lnSpc>
                <a:spcPct val="80000"/>
              </a:lnSpc>
            </a:pPr>
            <a:r>
              <a:rPr lang="en-US" sz="2400"/>
              <a:t>Affecting group climate</a:t>
            </a:r>
          </a:p>
          <a:p>
            <a:pPr lvl="1">
              <a:lnSpc>
                <a:spcPct val="80000"/>
              </a:lnSpc>
            </a:pPr>
            <a:r>
              <a:rPr lang="en-US" sz="2400"/>
              <a:t>Make people defensive</a:t>
            </a:r>
          </a:p>
          <a:p>
            <a:pPr lvl="1">
              <a:lnSpc>
                <a:spcPct val="80000"/>
              </a:lnSpc>
            </a:pPr>
            <a:r>
              <a:rPr lang="en-US" sz="2400"/>
              <a:t>Shift attention towards personal goal of protection and away from the group goal, reducing productivity</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sz="4000"/>
              <a:t>Non Verbal Communications</a:t>
            </a:r>
          </a:p>
        </p:txBody>
      </p:sp>
      <p:pic>
        <p:nvPicPr>
          <p:cNvPr id="34819" name="Picture 3" descr="j0230997"/>
          <p:cNvPicPr>
            <a:picLocks noChangeAspect="1" noChangeArrowheads="1"/>
          </p:cNvPicPr>
          <p:nvPr>
            <p:ph idx="1"/>
          </p:nvPr>
        </p:nvPicPr>
        <p:blipFill>
          <a:blip r:embed="rId3" cstate="print"/>
          <a:srcRect/>
          <a:stretch>
            <a:fillRect/>
          </a:stretch>
        </p:blipFill>
        <p:spPr>
          <a:xfrm>
            <a:off x="1676400" y="1905000"/>
            <a:ext cx="5943600" cy="4365625"/>
          </a:xfrm>
          <a:noFill/>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sz="4000"/>
              <a:t>Importance of non verbal communications</a:t>
            </a:r>
          </a:p>
        </p:txBody>
      </p:sp>
      <p:sp>
        <p:nvSpPr>
          <p:cNvPr id="36867" name="Rectangle 3"/>
          <p:cNvSpPr>
            <a:spLocks noGrp="1" noChangeArrowheads="1"/>
          </p:cNvSpPr>
          <p:nvPr>
            <p:ph type="body" idx="1"/>
          </p:nvPr>
        </p:nvSpPr>
        <p:spPr/>
        <p:txBody>
          <a:bodyPr/>
          <a:lstStyle/>
          <a:p>
            <a:r>
              <a:rPr lang="en-US"/>
              <a:t>We communicate non verbally --- like it or not!</a:t>
            </a:r>
          </a:p>
          <a:p>
            <a:r>
              <a:rPr lang="en-US"/>
              <a:t>Emotions and feeling generally are communicated non verbally.</a:t>
            </a:r>
          </a:p>
          <a:p>
            <a:r>
              <a:rPr lang="en-US"/>
              <a:t>Non verbal communication is more believable.</a:t>
            </a:r>
          </a:p>
          <a:p>
            <a:pPr>
              <a:buFontTx/>
              <a:buNone/>
            </a:pPr>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a:t>Frequency of Non Verbal Communication</a:t>
            </a:r>
          </a:p>
        </p:txBody>
      </p:sp>
      <p:sp>
        <p:nvSpPr>
          <p:cNvPr id="38915" name="Rectangle 3"/>
          <p:cNvSpPr>
            <a:spLocks noGrp="1" noChangeArrowheads="1"/>
          </p:cNvSpPr>
          <p:nvPr>
            <p:ph type="body" idx="4294967295"/>
          </p:nvPr>
        </p:nvSpPr>
        <p:spPr/>
        <p:txBody>
          <a:bodyPr/>
          <a:lstStyle/>
          <a:p>
            <a:r>
              <a:rPr lang="en-US"/>
              <a:t>7% of the emotional meaning of a message is verbal</a:t>
            </a:r>
          </a:p>
          <a:p>
            <a:r>
              <a:rPr lang="en-US"/>
              <a:t>People use non-verbal communication far more than verbal </a:t>
            </a:r>
          </a:p>
          <a:p>
            <a:r>
              <a:rPr lang="en-US"/>
              <a:t>Exercise on Page 157</a:t>
            </a:r>
          </a:p>
          <a:p>
            <a:pPr>
              <a:buFontTx/>
              <a:buNone/>
            </a:pP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a:t>Functional </a:t>
            </a:r>
          </a:p>
        </p:txBody>
      </p:sp>
      <p:sp>
        <p:nvSpPr>
          <p:cNvPr id="40963" name="Rectangle 3"/>
          <p:cNvSpPr>
            <a:spLocks noGrp="1" noChangeArrowheads="1"/>
          </p:cNvSpPr>
          <p:nvPr>
            <p:ph type="body" idx="1"/>
          </p:nvPr>
        </p:nvSpPr>
        <p:spPr/>
        <p:txBody>
          <a:bodyPr/>
          <a:lstStyle/>
          <a:p>
            <a:r>
              <a:rPr lang="en-US"/>
              <a:t>Emphasizes meaning</a:t>
            </a:r>
          </a:p>
          <a:p>
            <a:r>
              <a:rPr lang="en-US"/>
              <a:t>Communicated in a context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a:t>Structural</a:t>
            </a:r>
          </a:p>
        </p:txBody>
      </p:sp>
      <p:sp>
        <p:nvSpPr>
          <p:cNvPr id="43011" name="Rectangle 3"/>
          <p:cNvSpPr>
            <a:spLocks noGrp="1" noChangeArrowheads="1"/>
          </p:cNvSpPr>
          <p:nvPr>
            <p:ph type="body" idx="1"/>
          </p:nvPr>
        </p:nvSpPr>
        <p:spPr/>
        <p:txBody>
          <a:bodyPr/>
          <a:lstStyle/>
          <a:p>
            <a:r>
              <a:rPr lang="en-US"/>
              <a:t>Dealing with the management of space to facilitate communications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idx="4294967295"/>
          </p:nvPr>
        </p:nvSpPr>
        <p:spPr>
          <a:xfrm>
            <a:off x="0" y="228600"/>
            <a:ext cx="7772400" cy="1143000"/>
          </a:xfrm>
        </p:spPr>
        <p:txBody>
          <a:bodyPr/>
          <a:lstStyle/>
          <a:p>
            <a:r>
              <a:rPr lang="en-US"/>
              <a:t>Non Verbal Communication </a:t>
            </a:r>
          </a:p>
        </p:txBody>
      </p:sp>
      <p:sp>
        <p:nvSpPr>
          <p:cNvPr id="45059" name="Rectangle 3"/>
          <p:cNvSpPr>
            <a:spLocks noGrp="1" noChangeArrowheads="1"/>
          </p:cNvSpPr>
          <p:nvPr>
            <p:ph type="body" idx="4294967295"/>
          </p:nvPr>
        </p:nvSpPr>
        <p:spPr/>
        <p:txBody>
          <a:bodyPr/>
          <a:lstStyle/>
          <a:p>
            <a:r>
              <a:rPr lang="en-US"/>
              <a:t>Kinesic Behavior-Functional</a:t>
            </a:r>
          </a:p>
          <a:p>
            <a:pPr lvl="1"/>
            <a:r>
              <a:rPr lang="en-US"/>
              <a:t>Body Postures, movements, eye contact, facial expressions</a:t>
            </a:r>
          </a:p>
          <a:p>
            <a:r>
              <a:rPr lang="en-US"/>
              <a:t>Paralinguistic Qualities-Functional</a:t>
            </a:r>
          </a:p>
          <a:p>
            <a:pPr lvl="1"/>
            <a:r>
              <a:rPr lang="en-US"/>
              <a:t>Vocal tone e.g. pitch, volume,rate, intonation, use of silence</a:t>
            </a:r>
          </a:p>
          <a:p>
            <a:r>
              <a:rPr lang="en-US"/>
              <a:t>Proxemic Behavior-Structural</a:t>
            </a:r>
          </a:p>
          <a:p>
            <a:pPr lvl="1"/>
            <a:r>
              <a:rPr lang="en-US"/>
              <a:t>Spatial and distance orientations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t>Why is communication important?</a:t>
            </a:r>
          </a:p>
        </p:txBody>
      </p:sp>
      <p:sp>
        <p:nvSpPr>
          <p:cNvPr id="7171" name="Rectangle 3"/>
          <p:cNvSpPr>
            <a:spLocks noGrp="1" noChangeArrowheads="1"/>
          </p:cNvSpPr>
          <p:nvPr>
            <p:ph type="body" idx="1"/>
          </p:nvPr>
        </p:nvSpPr>
        <p:spPr/>
        <p:txBody>
          <a:bodyPr/>
          <a:lstStyle/>
          <a:p>
            <a:pPr>
              <a:lnSpc>
                <a:spcPct val="90000"/>
              </a:lnSpc>
            </a:pPr>
            <a:r>
              <a:rPr lang="en-US"/>
              <a:t>It’s what we humans do.</a:t>
            </a:r>
          </a:p>
          <a:p>
            <a:pPr lvl="1">
              <a:lnSpc>
                <a:spcPct val="90000"/>
              </a:lnSpc>
            </a:pPr>
            <a:r>
              <a:rPr lang="en-US"/>
              <a:t>Communications makes us human</a:t>
            </a:r>
          </a:p>
          <a:p>
            <a:pPr>
              <a:lnSpc>
                <a:spcPct val="90000"/>
              </a:lnSpc>
            </a:pPr>
            <a:r>
              <a:rPr lang="en-US"/>
              <a:t>In the process of management, we communicate when:</a:t>
            </a:r>
          </a:p>
          <a:p>
            <a:pPr lvl="1">
              <a:lnSpc>
                <a:spcPct val="90000"/>
              </a:lnSpc>
            </a:pPr>
            <a:r>
              <a:rPr lang="en-US"/>
              <a:t>We plan</a:t>
            </a:r>
          </a:p>
          <a:p>
            <a:pPr lvl="1">
              <a:lnSpc>
                <a:spcPct val="90000"/>
              </a:lnSpc>
            </a:pPr>
            <a:r>
              <a:rPr lang="en-US"/>
              <a:t>We organize</a:t>
            </a:r>
          </a:p>
          <a:p>
            <a:pPr lvl="1">
              <a:lnSpc>
                <a:spcPct val="90000"/>
              </a:lnSpc>
            </a:pPr>
            <a:r>
              <a:rPr lang="en-US"/>
              <a:t>We control</a:t>
            </a:r>
          </a:p>
          <a:p>
            <a:pPr lvl="1">
              <a:lnSpc>
                <a:spcPct val="90000"/>
              </a:lnSpc>
            </a:pPr>
            <a:r>
              <a:rPr lang="en-US"/>
              <a:t>We lead</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t>Kinesic Behavior-Functional</a:t>
            </a:r>
          </a:p>
        </p:txBody>
      </p:sp>
      <p:sp>
        <p:nvSpPr>
          <p:cNvPr id="47107" name="Rectangle 3"/>
          <p:cNvSpPr>
            <a:spLocks noGrp="1" noChangeArrowheads="1"/>
          </p:cNvSpPr>
          <p:nvPr>
            <p:ph type="body" idx="1"/>
          </p:nvPr>
        </p:nvSpPr>
        <p:spPr/>
        <p:txBody>
          <a:bodyPr/>
          <a:lstStyle/>
          <a:p>
            <a:pPr>
              <a:lnSpc>
                <a:spcPct val="80000"/>
              </a:lnSpc>
            </a:pPr>
            <a:r>
              <a:rPr lang="en-US" sz="2000"/>
              <a:t>Emblems – gestures that replace spoken messages</a:t>
            </a:r>
          </a:p>
          <a:p>
            <a:pPr lvl="1">
              <a:lnSpc>
                <a:spcPct val="80000"/>
              </a:lnSpc>
            </a:pPr>
            <a:r>
              <a:rPr lang="en-US" sz="1800"/>
              <a:t>Shhh</a:t>
            </a:r>
          </a:p>
          <a:p>
            <a:pPr lvl="1">
              <a:lnSpc>
                <a:spcPct val="80000"/>
              </a:lnSpc>
            </a:pPr>
            <a:r>
              <a:rPr lang="en-US" sz="1800"/>
              <a:t>Hitch hikers thumb</a:t>
            </a:r>
          </a:p>
          <a:p>
            <a:pPr lvl="1">
              <a:lnSpc>
                <a:spcPct val="80000"/>
              </a:lnSpc>
            </a:pPr>
            <a:r>
              <a:rPr lang="en-US" sz="1800"/>
              <a:t>Check your watch</a:t>
            </a:r>
          </a:p>
          <a:p>
            <a:pPr>
              <a:lnSpc>
                <a:spcPct val="80000"/>
              </a:lnSpc>
            </a:pPr>
            <a:r>
              <a:rPr lang="en-US" sz="2000"/>
              <a:t>Illustrators – add meaning to verbal communication</a:t>
            </a:r>
          </a:p>
          <a:p>
            <a:pPr lvl="1">
              <a:lnSpc>
                <a:spcPct val="80000"/>
              </a:lnSpc>
            </a:pPr>
            <a:r>
              <a:rPr lang="en-US" sz="1800"/>
              <a:t>Pound the desk for emphasis</a:t>
            </a:r>
          </a:p>
          <a:p>
            <a:pPr>
              <a:lnSpc>
                <a:spcPct val="80000"/>
              </a:lnSpc>
            </a:pPr>
            <a:r>
              <a:rPr lang="en-US" sz="2000"/>
              <a:t>Affect Display – demonstrates feelings</a:t>
            </a:r>
          </a:p>
          <a:p>
            <a:pPr lvl="1">
              <a:lnSpc>
                <a:spcPct val="80000"/>
              </a:lnSpc>
            </a:pPr>
            <a:r>
              <a:rPr lang="en-US" sz="1800"/>
              <a:t>Slouch means bored</a:t>
            </a:r>
          </a:p>
          <a:p>
            <a:pPr>
              <a:lnSpc>
                <a:spcPct val="80000"/>
              </a:lnSpc>
            </a:pPr>
            <a:r>
              <a:rPr lang="en-US" sz="2000"/>
              <a:t>Regulators</a:t>
            </a:r>
          </a:p>
          <a:p>
            <a:pPr lvl="1">
              <a:lnSpc>
                <a:spcPct val="80000"/>
              </a:lnSpc>
            </a:pPr>
            <a:r>
              <a:rPr lang="en-US" sz="1800"/>
              <a:t>Eye contact, facial expression, raised hand that regulates the flow of the conversation.  Can I talk now?</a:t>
            </a:r>
          </a:p>
          <a:p>
            <a:pPr>
              <a:lnSpc>
                <a:spcPct val="80000"/>
              </a:lnSpc>
            </a:pPr>
            <a:r>
              <a:rPr lang="en-US" sz="2000"/>
              <a:t>Self Adapters</a:t>
            </a:r>
          </a:p>
          <a:p>
            <a:pPr lvl="1">
              <a:lnSpc>
                <a:spcPct val="80000"/>
              </a:lnSpc>
            </a:pPr>
            <a:r>
              <a:rPr lang="en-US" sz="1800"/>
              <a:t>Nervous habits that help adapt to environment.-holding a pencil</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a:t>Communicating with your eyes</a:t>
            </a:r>
          </a:p>
        </p:txBody>
      </p:sp>
      <p:sp>
        <p:nvSpPr>
          <p:cNvPr id="49155" name="Rectangle 3"/>
          <p:cNvSpPr>
            <a:spLocks noGrp="1" noChangeArrowheads="1"/>
          </p:cNvSpPr>
          <p:nvPr>
            <p:ph type="body" idx="1"/>
          </p:nvPr>
        </p:nvSpPr>
        <p:spPr/>
        <p:txBody>
          <a:bodyPr/>
          <a:lstStyle/>
          <a:p>
            <a:pPr>
              <a:lnSpc>
                <a:spcPct val="90000"/>
              </a:lnSpc>
            </a:pPr>
            <a:r>
              <a:rPr lang="en-US"/>
              <a:t>Performs four functions in communications</a:t>
            </a:r>
          </a:p>
          <a:p>
            <a:pPr lvl="1">
              <a:lnSpc>
                <a:spcPct val="90000"/>
              </a:lnSpc>
            </a:pPr>
            <a:r>
              <a:rPr lang="en-US"/>
              <a:t>Cognitive – look away to clear thoughts, or keep from being distracted</a:t>
            </a:r>
          </a:p>
          <a:p>
            <a:pPr lvl="1">
              <a:lnSpc>
                <a:spcPct val="90000"/>
              </a:lnSpc>
            </a:pPr>
            <a:r>
              <a:rPr lang="en-US"/>
              <a:t>Monitoring – allows modifying message based on reactions</a:t>
            </a:r>
          </a:p>
          <a:p>
            <a:pPr lvl="1">
              <a:lnSpc>
                <a:spcPct val="90000"/>
              </a:lnSpc>
            </a:pPr>
            <a:r>
              <a:rPr lang="en-US"/>
              <a:t>Regulatory – open or close communication gate</a:t>
            </a:r>
          </a:p>
          <a:p>
            <a:pPr lvl="1">
              <a:lnSpc>
                <a:spcPct val="90000"/>
              </a:lnSpc>
            </a:pPr>
            <a:r>
              <a:rPr lang="en-US"/>
              <a:t>Expressive – helps express emotions </a:t>
            </a:r>
          </a:p>
          <a:p>
            <a:pPr lvl="1">
              <a:lnSpc>
                <a:spcPct val="90000"/>
              </a:lnSpc>
            </a:pPr>
            <a:endParaRPr lang="en-US"/>
          </a:p>
          <a:p>
            <a:pPr lvl="1">
              <a:lnSpc>
                <a:spcPct val="90000"/>
              </a:lnSpc>
            </a:pP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a:t>Proximic Behavior</a:t>
            </a:r>
          </a:p>
        </p:txBody>
      </p:sp>
      <p:sp>
        <p:nvSpPr>
          <p:cNvPr id="51203" name="Rectangle 3"/>
          <p:cNvSpPr>
            <a:spLocks noGrp="1" noChangeArrowheads="1"/>
          </p:cNvSpPr>
          <p:nvPr>
            <p:ph type="body" idx="1"/>
          </p:nvPr>
        </p:nvSpPr>
        <p:spPr/>
        <p:txBody>
          <a:bodyPr/>
          <a:lstStyle/>
          <a:p>
            <a:r>
              <a:rPr lang="en-US"/>
              <a:t>The way we use space</a:t>
            </a:r>
          </a:p>
          <a:p>
            <a:r>
              <a:rPr lang="en-US"/>
              <a:t>Communications are facilitated when distance is comfortable</a:t>
            </a:r>
          </a:p>
          <a:p>
            <a:pPr>
              <a:buFontTx/>
              <a:buNone/>
            </a:pPr>
            <a:endParaRPr lang="en-US"/>
          </a:p>
          <a:p>
            <a:endParaRPr lang="en-US"/>
          </a:p>
        </p:txBody>
      </p:sp>
      <p:pic>
        <p:nvPicPr>
          <p:cNvPr id="51204" name="Picture 4" descr="j0195344"/>
          <p:cNvPicPr>
            <a:picLocks noChangeAspect="1" noChangeArrowheads="1"/>
          </p:cNvPicPr>
          <p:nvPr/>
        </p:nvPicPr>
        <p:blipFill>
          <a:blip r:embed="rId3" cstate="print"/>
          <a:srcRect/>
          <a:stretch>
            <a:fillRect/>
          </a:stretch>
        </p:blipFill>
        <p:spPr bwMode="auto">
          <a:xfrm>
            <a:off x="5867400" y="3886200"/>
            <a:ext cx="2819400" cy="1738313"/>
          </a:xfrm>
          <a:prstGeom prst="rect">
            <a:avLst/>
          </a:prstGeom>
          <a:noFill/>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a:t>Proximic Behavior</a:t>
            </a:r>
          </a:p>
        </p:txBody>
      </p:sp>
      <p:sp>
        <p:nvSpPr>
          <p:cNvPr id="53251" name="Rectangle 3"/>
          <p:cNvSpPr>
            <a:spLocks noGrp="1" noChangeArrowheads="1"/>
          </p:cNvSpPr>
          <p:nvPr>
            <p:ph type="body" idx="1"/>
          </p:nvPr>
        </p:nvSpPr>
        <p:spPr>
          <a:xfrm>
            <a:off x="533400" y="1676400"/>
            <a:ext cx="8229600" cy="3886200"/>
          </a:xfrm>
        </p:spPr>
        <p:txBody>
          <a:bodyPr/>
          <a:lstStyle/>
          <a:p>
            <a:r>
              <a:rPr lang="en-US" sz="2400"/>
              <a:t>Territoriality and Personal Space</a:t>
            </a:r>
          </a:p>
          <a:p>
            <a:pPr lvl="1"/>
            <a:r>
              <a:rPr lang="en-US" sz="2000"/>
              <a:t>Resident advantage-</a:t>
            </a:r>
          </a:p>
          <a:p>
            <a:pPr lvl="2"/>
            <a:r>
              <a:rPr lang="en-US" sz="1800"/>
              <a:t>space you own-home court advantage-</a:t>
            </a:r>
          </a:p>
          <a:p>
            <a:pPr lvl="2"/>
            <a:r>
              <a:rPr lang="en-US" sz="1800"/>
              <a:t>perform better in your space</a:t>
            </a:r>
          </a:p>
          <a:p>
            <a:pPr lvl="2"/>
            <a:r>
              <a:rPr lang="en-US" sz="1800"/>
              <a:t>Mark our territory</a:t>
            </a:r>
          </a:p>
          <a:p>
            <a:pPr lvl="1"/>
            <a:r>
              <a:rPr lang="en-US" sz="2000"/>
              <a:t>Personal Space – </a:t>
            </a:r>
          </a:p>
          <a:p>
            <a:pPr lvl="2"/>
            <a:r>
              <a:rPr lang="en-US" sz="1800"/>
              <a:t>Psychological outline around you</a:t>
            </a:r>
          </a:p>
          <a:p>
            <a:pPr lvl="2"/>
            <a:r>
              <a:rPr lang="en-US" sz="1800"/>
              <a:t>Expands and contracts to meet social needs</a:t>
            </a:r>
          </a:p>
          <a:p>
            <a:pPr lvl="2"/>
            <a:r>
              <a:rPr lang="en-US" sz="1800"/>
              <a:t>Four categories that have implications for group behavior</a:t>
            </a:r>
          </a:p>
          <a:p>
            <a:pPr lvl="3"/>
            <a:r>
              <a:rPr lang="en-US" sz="1600" b="1"/>
              <a:t>Intimate Distance(0 to 8 inches</a:t>
            </a:r>
            <a:r>
              <a:rPr lang="en-US" sz="1600"/>
              <a:t>) Body contact and intimate relationship.  </a:t>
            </a:r>
          </a:p>
          <a:p>
            <a:pPr lvl="3"/>
            <a:r>
              <a:rPr lang="en-US" sz="1600" b="1"/>
              <a:t>Personal distance (1 ½ to 4 feet)</a:t>
            </a:r>
            <a:r>
              <a:rPr lang="en-US" sz="1600"/>
              <a:t> typical interaction for friends, </a:t>
            </a:r>
          </a:p>
          <a:p>
            <a:pPr lvl="3"/>
            <a:r>
              <a:rPr lang="en-US" sz="1600" b="1"/>
              <a:t>Social distance (4 to 12 feet)</a:t>
            </a:r>
            <a:r>
              <a:rPr lang="en-US" sz="1600"/>
              <a:t> out of touch range – used for casual contact with strangers and business functions</a:t>
            </a:r>
          </a:p>
          <a:p>
            <a:pPr lvl="3"/>
            <a:r>
              <a:rPr lang="en-US" sz="1600" b="1"/>
              <a:t>Public distance (12 feet and beyond</a:t>
            </a:r>
            <a:r>
              <a:rPr lang="en-US" sz="1600"/>
              <a:t>) formal encounters, speeches, platform presentations, classrooms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sz="4000"/>
              <a:t>Personal Space varies culturally and ethnically</a:t>
            </a:r>
          </a:p>
        </p:txBody>
      </p:sp>
      <p:sp>
        <p:nvSpPr>
          <p:cNvPr id="55299" name="Rectangle 3"/>
          <p:cNvSpPr>
            <a:spLocks noGrp="1" noChangeArrowheads="1"/>
          </p:cNvSpPr>
          <p:nvPr>
            <p:ph type="body" idx="1"/>
          </p:nvPr>
        </p:nvSpPr>
        <p:spPr/>
        <p:txBody>
          <a:bodyPr/>
          <a:lstStyle/>
          <a:p>
            <a:pPr>
              <a:lnSpc>
                <a:spcPct val="80000"/>
              </a:lnSpc>
              <a:buFontTx/>
              <a:buNone/>
            </a:pPr>
            <a:endParaRPr lang="en-US" sz="2000"/>
          </a:p>
          <a:p>
            <a:pPr>
              <a:lnSpc>
                <a:spcPct val="80000"/>
              </a:lnSpc>
            </a:pPr>
            <a:r>
              <a:rPr lang="en-US" sz="2000" b="1"/>
              <a:t>Saudi Arabia</a:t>
            </a:r>
            <a:r>
              <a:rPr lang="en-US" sz="2000"/>
              <a:t> for example, you might find yourself almost nose to nose with a business associate because their social space equates to our intimate space. </a:t>
            </a:r>
          </a:p>
          <a:p>
            <a:pPr>
              <a:lnSpc>
                <a:spcPct val="80000"/>
              </a:lnSpc>
            </a:pPr>
            <a:r>
              <a:rPr lang="en-US" sz="2000"/>
              <a:t>If, on the other hand, you were visiting a friend in </a:t>
            </a:r>
            <a:r>
              <a:rPr lang="en-US" sz="2000" b="1"/>
              <a:t>the Netherlands</a:t>
            </a:r>
            <a:r>
              <a:rPr lang="en-US" sz="2000"/>
              <a:t>, you would find the roles reversed, you would be doing the chasing because their personal space equates to our social space. </a:t>
            </a:r>
          </a:p>
          <a:p>
            <a:pPr>
              <a:lnSpc>
                <a:spcPct val="80000"/>
              </a:lnSpc>
            </a:pPr>
            <a:r>
              <a:rPr lang="en-US" sz="2000"/>
              <a:t>We Americans tend to pull in our elbows and knees and try not to touch or even look at one another while riding the bus. In </a:t>
            </a:r>
            <a:r>
              <a:rPr lang="en-US" sz="2000" b="1"/>
              <a:t>Japan</a:t>
            </a:r>
            <a:r>
              <a:rPr lang="en-US" sz="2000"/>
              <a:t>, a country with a population half the size of the United States cramed into an area half the size of California, subway passengers are literally pushed into the cars until not even one more person will fit. You cannot help but be pressed against someone else's sweaty body. </a:t>
            </a:r>
          </a:p>
          <a:p>
            <a:pPr>
              <a:lnSpc>
                <a:spcPct val="80000"/>
              </a:lnSpc>
            </a:pPr>
            <a:endParaRPr lang="en-US" sz="20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a:t>Proximic Behavior</a:t>
            </a:r>
          </a:p>
        </p:txBody>
      </p:sp>
      <p:sp>
        <p:nvSpPr>
          <p:cNvPr id="57347" name="Rectangle 3"/>
          <p:cNvSpPr>
            <a:spLocks noGrp="1" noChangeArrowheads="1"/>
          </p:cNvSpPr>
          <p:nvPr>
            <p:ph type="body" idx="1"/>
          </p:nvPr>
        </p:nvSpPr>
        <p:spPr/>
        <p:txBody>
          <a:bodyPr/>
          <a:lstStyle/>
          <a:p>
            <a:pPr lvl="1">
              <a:lnSpc>
                <a:spcPct val="90000"/>
              </a:lnSpc>
            </a:pPr>
            <a:r>
              <a:rPr lang="en-US"/>
              <a:t>Group Spatial Ecology</a:t>
            </a:r>
          </a:p>
          <a:p>
            <a:pPr lvl="2">
              <a:lnSpc>
                <a:spcPct val="90000"/>
              </a:lnSpc>
            </a:pPr>
            <a:r>
              <a:rPr lang="en-US"/>
              <a:t> Sociopetal-encourages contact</a:t>
            </a:r>
          </a:p>
          <a:p>
            <a:pPr lvl="2">
              <a:lnSpc>
                <a:spcPct val="90000"/>
              </a:lnSpc>
            </a:pPr>
            <a:r>
              <a:rPr lang="en-US"/>
              <a:t>Sociofugal-discourages discourse and communication</a:t>
            </a:r>
          </a:p>
          <a:p>
            <a:pPr lvl="2">
              <a:lnSpc>
                <a:spcPct val="90000"/>
              </a:lnSpc>
            </a:pPr>
            <a:r>
              <a:rPr lang="en-US"/>
              <a:t>The way people arrange themselves in small groups</a:t>
            </a:r>
          </a:p>
          <a:p>
            <a:pPr lvl="3">
              <a:lnSpc>
                <a:spcPct val="90000"/>
              </a:lnSpc>
            </a:pPr>
            <a:r>
              <a:rPr lang="en-US"/>
              <a:t>Leaders and dominent people sit at the ends of rectangular tables</a:t>
            </a:r>
          </a:p>
          <a:p>
            <a:pPr lvl="3">
              <a:lnSpc>
                <a:spcPct val="90000"/>
              </a:lnSpc>
            </a:pPr>
            <a:r>
              <a:rPr lang="en-US"/>
              <a:t>Potential leaders are in positions with the most eye contact</a:t>
            </a:r>
          </a:p>
          <a:p>
            <a:pPr lvl="2">
              <a:lnSpc>
                <a:spcPct val="90000"/>
              </a:lnSpc>
            </a:pPr>
            <a:endParaRPr lang="en-US"/>
          </a:p>
          <a:p>
            <a:pPr>
              <a:lnSpc>
                <a:spcPct val="90000"/>
              </a:lnSpc>
            </a:pPr>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a:t>Spatial Ecology</a:t>
            </a:r>
          </a:p>
        </p:txBody>
      </p:sp>
      <p:sp>
        <p:nvSpPr>
          <p:cNvPr id="59395" name="Rectangle 3"/>
          <p:cNvSpPr>
            <a:spLocks noGrp="1" noChangeArrowheads="1"/>
          </p:cNvSpPr>
          <p:nvPr>
            <p:ph type="body" idx="1"/>
          </p:nvPr>
        </p:nvSpPr>
        <p:spPr/>
        <p:txBody>
          <a:bodyPr/>
          <a:lstStyle/>
          <a:p>
            <a:r>
              <a:rPr lang="en-US"/>
              <a:t>Who you have eye contact with determines who you talk to </a:t>
            </a:r>
          </a:p>
          <a:p>
            <a:r>
              <a:rPr lang="en-US"/>
              <a:t>People who are more centrally located receive more messages</a:t>
            </a:r>
          </a:p>
          <a:p>
            <a:r>
              <a:rPr lang="en-US"/>
              <a:t>You speak to people across from you</a:t>
            </a:r>
          </a:p>
          <a:p>
            <a:r>
              <a:rPr lang="en-US"/>
              <a:t>People who sit at the corners of a table contribute less  </a:t>
            </a:r>
          </a:p>
          <a:p>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t>Informal communications</a:t>
            </a:r>
          </a:p>
        </p:txBody>
      </p:sp>
      <p:sp>
        <p:nvSpPr>
          <p:cNvPr id="33795" name="Rectangle 3"/>
          <p:cNvSpPr>
            <a:spLocks noGrp="1" noChangeArrowheads="1"/>
          </p:cNvSpPr>
          <p:nvPr>
            <p:ph type="body" idx="1"/>
          </p:nvPr>
        </p:nvSpPr>
        <p:spPr/>
        <p:txBody>
          <a:bodyPr/>
          <a:lstStyle/>
          <a:p>
            <a:pPr>
              <a:lnSpc>
                <a:spcPct val="90000"/>
              </a:lnSpc>
            </a:pPr>
            <a:r>
              <a:rPr lang="en-US"/>
              <a:t>MBWA</a:t>
            </a:r>
          </a:p>
          <a:p>
            <a:pPr lvl="1">
              <a:lnSpc>
                <a:spcPct val="90000"/>
              </a:lnSpc>
            </a:pPr>
            <a:r>
              <a:rPr lang="en-US"/>
              <a:t>No formal agenda</a:t>
            </a:r>
          </a:p>
          <a:p>
            <a:pPr lvl="1">
              <a:lnSpc>
                <a:spcPct val="90000"/>
              </a:lnSpc>
            </a:pPr>
            <a:r>
              <a:rPr lang="en-US"/>
              <a:t>Make friends</a:t>
            </a:r>
          </a:p>
          <a:p>
            <a:pPr lvl="1">
              <a:lnSpc>
                <a:spcPct val="90000"/>
              </a:lnSpc>
            </a:pPr>
            <a:r>
              <a:rPr lang="en-US"/>
              <a:t>Observe what is going on</a:t>
            </a:r>
          </a:p>
          <a:p>
            <a:pPr>
              <a:lnSpc>
                <a:spcPct val="90000"/>
              </a:lnSpc>
            </a:pPr>
            <a:r>
              <a:rPr lang="en-US"/>
              <a:t>Grapevine</a:t>
            </a:r>
          </a:p>
          <a:p>
            <a:pPr lvl="1">
              <a:lnSpc>
                <a:spcPct val="90000"/>
              </a:lnSpc>
            </a:pPr>
            <a:r>
              <a:rPr lang="en-US"/>
              <a:t>Links all employees in all directions</a:t>
            </a:r>
          </a:p>
          <a:p>
            <a:pPr lvl="1">
              <a:lnSpc>
                <a:spcPct val="90000"/>
              </a:lnSpc>
            </a:pPr>
            <a:r>
              <a:rPr lang="en-US"/>
              <a:t>70-90% of information is accurate</a:t>
            </a:r>
          </a:p>
          <a:p>
            <a:pPr lvl="1">
              <a:lnSpc>
                <a:spcPct val="90000"/>
              </a:lnSpc>
            </a:pPr>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a:t>Workplace Communications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8" name="Picture 4" descr="j0343457"/>
          <p:cNvPicPr>
            <a:picLocks noChangeAspect="1" noChangeArrowheads="1"/>
          </p:cNvPicPr>
          <p:nvPr>
            <p:ph sz="quarter" idx="4294967295"/>
          </p:nvPr>
        </p:nvPicPr>
        <p:blipFill>
          <a:blip r:embed="rId3" cstate="print"/>
          <a:srcRect/>
          <a:stretch>
            <a:fillRect/>
          </a:stretch>
        </p:blipFill>
        <p:spPr>
          <a:xfrm>
            <a:off x="7010400" y="4876800"/>
            <a:ext cx="1524000" cy="1524000"/>
          </a:xfrm>
        </p:spPr>
      </p:pic>
      <p:sp>
        <p:nvSpPr>
          <p:cNvPr id="62466" name="Rectangle 2"/>
          <p:cNvSpPr>
            <a:spLocks noGrp="1" noChangeArrowheads="1"/>
          </p:cNvSpPr>
          <p:nvPr>
            <p:ph type="title"/>
          </p:nvPr>
        </p:nvSpPr>
        <p:spPr/>
        <p:txBody>
          <a:bodyPr/>
          <a:lstStyle/>
          <a:p>
            <a:r>
              <a:rPr lang="en-US"/>
              <a:t>Information Model</a:t>
            </a:r>
          </a:p>
        </p:txBody>
      </p:sp>
      <p:sp>
        <p:nvSpPr>
          <p:cNvPr id="62467" name="Rectangle 3"/>
          <p:cNvSpPr>
            <a:spLocks noGrp="1" noChangeArrowheads="1"/>
          </p:cNvSpPr>
          <p:nvPr>
            <p:ph type="body" idx="1"/>
          </p:nvPr>
        </p:nvSpPr>
        <p:spPr/>
        <p:txBody>
          <a:bodyPr/>
          <a:lstStyle/>
          <a:p>
            <a:pPr>
              <a:lnSpc>
                <a:spcPct val="90000"/>
              </a:lnSpc>
            </a:pPr>
            <a:r>
              <a:rPr lang="en-US" sz="2400"/>
              <a:t>Reduces time to solve problems by making information universally available and ubiquitous.</a:t>
            </a:r>
          </a:p>
          <a:p>
            <a:pPr>
              <a:lnSpc>
                <a:spcPct val="90000"/>
              </a:lnSpc>
            </a:pPr>
            <a:r>
              <a:rPr lang="en-US" sz="2400"/>
              <a:t>Allows teams to work at a distance</a:t>
            </a:r>
          </a:p>
          <a:p>
            <a:pPr>
              <a:lnSpc>
                <a:spcPct val="90000"/>
              </a:lnSpc>
            </a:pPr>
            <a:r>
              <a:rPr lang="en-US" sz="2400"/>
              <a:t>Eastman and Mallach</a:t>
            </a:r>
          </a:p>
          <a:p>
            <a:pPr lvl="1">
              <a:lnSpc>
                <a:spcPct val="90000"/>
              </a:lnSpc>
            </a:pPr>
            <a:r>
              <a:rPr lang="en-US" sz="2000"/>
              <a:t>Mode 0=no sharing of computers</a:t>
            </a:r>
          </a:p>
          <a:p>
            <a:pPr lvl="1">
              <a:lnSpc>
                <a:spcPct val="90000"/>
              </a:lnSpc>
            </a:pPr>
            <a:r>
              <a:rPr lang="en-US" sz="2000"/>
              <a:t>Mode 1= Stand alone systems, some hardware sharing</a:t>
            </a:r>
          </a:p>
          <a:p>
            <a:pPr lvl="1">
              <a:lnSpc>
                <a:spcPct val="90000"/>
              </a:lnSpc>
            </a:pPr>
            <a:r>
              <a:rPr lang="en-US" sz="2000"/>
              <a:t>Mode 2= Management puts information where it deems it will be needed</a:t>
            </a:r>
          </a:p>
          <a:p>
            <a:pPr lvl="1">
              <a:lnSpc>
                <a:spcPct val="90000"/>
              </a:lnSpc>
            </a:pPr>
            <a:r>
              <a:rPr lang="en-US" sz="2000"/>
              <a:t>Mode 3= anybody puts anything in the system for anyone to read and use.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762000" y="1600200"/>
            <a:ext cx="7772400" cy="1462088"/>
          </a:xfrm>
        </p:spPr>
        <p:txBody>
          <a:bodyPr/>
          <a:lstStyle/>
          <a:p>
            <a:r>
              <a:rPr lang="en-US"/>
              <a:t>OK, so what is it?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a:t>Barriers to Communication</a:t>
            </a:r>
          </a:p>
        </p:txBody>
      </p:sp>
      <p:sp>
        <p:nvSpPr>
          <p:cNvPr id="65539" name="Rectangle 3"/>
          <p:cNvSpPr>
            <a:spLocks noGrp="1" noChangeArrowheads="1"/>
          </p:cNvSpPr>
          <p:nvPr>
            <p:ph type="body" idx="1"/>
          </p:nvPr>
        </p:nvSpPr>
        <p:spPr/>
        <p:txBody>
          <a:bodyPr/>
          <a:lstStyle/>
          <a:p>
            <a:r>
              <a:rPr lang="en-US"/>
              <a:t>Individual Barriers</a:t>
            </a:r>
          </a:p>
          <a:p>
            <a:pPr lvl="1"/>
            <a:r>
              <a:rPr lang="en-US"/>
              <a:t>Prejudging and Rehearsing</a:t>
            </a:r>
          </a:p>
          <a:p>
            <a:pPr lvl="1"/>
            <a:r>
              <a:rPr lang="en-US"/>
              <a:t>Selecting the wrong channel</a:t>
            </a:r>
          </a:p>
          <a:p>
            <a:pPr lvl="1"/>
            <a:r>
              <a:rPr lang="en-US"/>
              <a:t>Semantics</a:t>
            </a:r>
          </a:p>
          <a:p>
            <a:pPr lvl="1"/>
            <a:r>
              <a:rPr lang="en-US"/>
              <a:t>Inconsistent cues – verbal /non verbal</a:t>
            </a:r>
          </a:p>
          <a:p>
            <a:pPr lvl="1"/>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US"/>
              <a:t>Barriers to Communication</a:t>
            </a:r>
          </a:p>
        </p:txBody>
      </p:sp>
      <p:sp>
        <p:nvSpPr>
          <p:cNvPr id="66563" name="Rectangle 3"/>
          <p:cNvSpPr>
            <a:spLocks noGrp="1" noChangeArrowheads="1"/>
          </p:cNvSpPr>
          <p:nvPr>
            <p:ph type="body" idx="1"/>
          </p:nvPr>
        </p:nvSpPr>
        <p:spPr/>
        <p:txBody>
          <a:bodyPr/>
          <a:lstStyle/>
          <a:p>
            <a:r>
              <a:rPr lang="en-US"/>
              <a:t>Organizational </a:t>
            </a:r>
          </a:p>
          <a:p>
            <a:pPr lvl="1"/>
            <a:r>
              <a:rPr lang="en-US"/>
              <a:t>Status and power differences</a:t>
            </a:r>
          </a:p>
          <a:p>
            <a:pPr lvl="1"/>
            <a:r>
              <a:rPr lang="en-US"/>
              <a:t>Organizational Structure</a:t>
            </a:r>
          </a:p>
          <a:p>
            <a:pPr lvl="1"/>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US"/>
              <a:t>Overcoming Barriers</a:t>
            </a:r>
          </a:p>
        </p:txBody>
      </p:sp>
      <p:sp>
        <p:nvSpPr>
          <p:cNvPr id="67587" name="Rectangle 3"/>
          <p:cNvSpPr>
            <a:spLocks noGrp="1" noChangeArrowheads="1"/>
          </p:cNvSpPr>
          <p:nvPr>
            <p:ph type="body" idx="1"/>
          </p:nvPr>
        </p:nvSpPr>
        <p:spPr/>
        <p:txBody>
          <a:bodyPr/>
          <a:lstStyle/>
          <a:p>
            <a:r>
              <a:rPr lang="en-US"/>
              <a:t>Active listening</a:t>
            </a:r>
          </a:p>
          <a:p>
            <a:r>
              <a:rPr lang="en-US"/>
              <a:t>Developing appropriate organizations</a:t>
            </a:r>
          </a:p>
          <a:p>
            <a:r>
              <a:rPr lang="en-US"/>
              <a:t>Create appropriate climate</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2" name="Rectangle 4"/>
          <p:cNvSpPr>
            <a:spLocks noGrp="1" noChangeArrowheads="1"/>
          </p:cNvSpPr>
          <p:nvPr>
            <p:ph type="title"/>
          </p:nvPr>
        </p:nvSpPr>
        <p:spPr>
          <a:xfrm>
            <a:off x="609600" y="1752600"/>
            <a:ext cx="7924800" cy="3584575"/>
          </a:xfrm>
          <a:solidFill>
            <a:schemeClr val="bg2"/>
          </a:solidFill>
        </p:spPr>
        <p:txBody>
          <a:bodyPr/>
          <a:lstStyle/>
          <a:p>
            <a:r>
              <a:rPr lang="en-US">
                <a:solidFill>
                  <a:schemeClr val="tx1"/>
                </a:solidFill>
              </a:rPr>
              <a:t>That’s the class!!  I hope you have enjoyed it and that you will go out and change the world.  Good luck on the final!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t>What is Communication</a:t>
            </a:r>
          </a:p>
        </p:txBody>
      </p:sp>
      <p:sp>
        <p:nvSpPr>
          <p:cNvPr id="9219" name="Rectangle 3"/>
          <p:cNvSpPr>
            <a:spLocks noGrp="1" noChangeArrowheads="1"/>
          </p:cNvSpPr>
          <p:nvPr>
            <p:ph type="body" idx="1"/>
          </p:nvPr>
        </p:nvSpPr>
        <p:spPr/>
        <p:txBody>
          <a:bodyPr/>
          <a:lstStyle/>
          <a:p>
            <a:r>
              <a:rPr lang="en-US" sz="2800"/>
              <a:t>A process of acting on Information</a:t>
            </a:r>
          </a:p>
          <a:p>
            <a:r>
              <a:rPr lang="en-US" sz="2800"/>
              <a:t>An action process</a:t>
            </a:r>
          </a:p>
          <a:p>
            <a:pPr lvl="1"/>
            <a:r>
              <a:rPr lang="en-US" sz="2400"/>
              <a:t>Information is transferred</a:t>
            </a:r>
          </a:p>
          <a:p>
            <a:r>
              <a:rPr lang="en-US" sz="2800"/>
              <a:t>Interactive </a:t>
            </a:r>
          </a:p>
          <a:p>
            <a:pPr lvl="1"/>
            <a:r>
              <a:rPr lang="en-US" sz="2400"/>
              <a:t>Includes feedback within a context</a:t>
            </a:r>
          </a:p>
          <a:p>
            <a:pPr lvl="1"/>
            <a:r>
              <a:rPr lang="en-US" sz="2400"/>
              <a:t>Noise</a:t>
            </a:r>
          </a:p>
          <a:p>
            <a:r>
              <a:rPr lang="en-US" sz="2800"/>
              <a:t>Transactive</a:t>
            </a:r>
          </a:p>
          <a:p>
            <a:pPr lvl="1"/>
            <a:r>
              <a:rPr lang="en-US" sz="2400"/>
              <a:t>Simultaneous interaction</a:t>
            </a:r>
          </a:p>
          <a:p>
            <a:r>
              <a:rPr lang="en-US" sz="2800"/>
              <a:t>Complex process </a:t>
            </a:r>
          </a:p>
          <a:p>
            <a:pPr lvl="1"/>
            <a:r>
              <a:rPr lang="en-US" sz="2400"/>
              <a:t>Verbal and Non Verbal interaction</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 calcmode="lin" valueType="num">
                                      <p:cBhvr additive="base">
                                        <p:cTn id="7" dur="500" fill="hold"/>
                                        <p:tgtEl>
                                          <p:spTgt spid="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219">
                                            <p:txEl>
                                              <p:pRg st="1" end="1"/>
                                            </p:txEl>
                                          </p:spTgt>
                                        </p:tgtEl>
                                        <p:attrNameLst>
                                          <p:attrName>style.visibility</p:attrName>
                                        </p:attrNameLst>
                                      </p:cBhvr>
                                      <p:to>
                                        <p:strVal val="visible"/>
                                      </p:to>
                                    </p:set>
                                    <p:anim calcmode="lin" valueType="num">
                                      <p:cBhvr additive="base">
                                        <p:cTn id="13" dur="500" fill="hold"/>
                                        <p:tgtEl>
                                          <p:spTgt spid="92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219">
                                            <p:txEl>
                                              <p:pRg st="2" end="2"/>
                                            </p:txEl>
                                          </p:spTgt>
                                        </p:tgtEl>
                                        <p:attrNameLst>
                                          <p:attrName>style.visibility</p:attrName>
                                        </p:attrNameLst>
                                      </p:cBhvr>
                                      <p:to>
                                        <p:strVal val="visible"/>
                                      </p:to>
                                    </p:set>
                                    <p:anim calcmode="lin" valueType="num">
                                      <p:cBhvr additive="base">
                                        <p:cTn id="19" dur="500" fill="hold"/>
                                        <p:tgtEl>
                                          <p:spTgt spid="92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219">
                                            <p:txEl>
                                              <p:pRg st="3" end="3"/>
                                            </p:txEl>
                                          </p:spTgt>
                                        </p:tgtEl>
                                        <p:attrNameLst>
                                          <p:attrName>style.visibility</p:attrName>
                                        </p:attrNameLst>
                                      </p:cBhvr>
                                      <p:to>
                                        <p:strVal val="visible"/>
                                      </p:to>
                                    </p:set>
                                    <p:anim calcmode="lin" valueType="num">
                                      <p:cBhvr additive="base">
                                        <p:cTn id="25" dur="500" fill="hold"/>
                                        <p:tgtEl>
                                          <p:spTgt spid="921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9219">
                                            <p:txEl>
                                              <p:pRg st="4" end="4"/>
                                            </p:txEl>
                                          </p:spTgt>
                                        </p:tgtEl>
                                        <p:attrNameLst>
                                          <p:attrName>style.visibility</p:attrName>
                                        </p:attrNameLst>
                                      </p:cBhvr>
                                      <p:to>
                                        <p:strVal val="visible"/>
                                      </p:to>
                                    </p:set>
                                    <p:anim calcmode="lin" valueType="num">
                                      <p:cBhvr additive="base">
                                        <p:cTn id="31" dur="500" fill="hold"/>
                                        <p:tgtEl>
                                          <p:spTgt spid="921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9219">
                                            <p:txEl>
                                              <p:pRg st="5" end="5"/>
                                            </p:txEl>
                                          </p:spTgt>
                                        </p:tgtEl>
                                        <p:attrNameLst>
                                          <p:attrName>style.visibility</p:attrName>
                                        </p:attrNameLst>
                                      </p:cBhvr>
                                      <p:to>
                                        <p:strVal val="visible"/>
                                      </p:to>
                                    </p:set>
                                    <p:anim calcmode="lin" valueType="num">
                                      <p:cBhvr additive="base">
                                        <p:cTn id="37" dur="500" fill="hold"/>
                                        <p:tgtEl>
                                          <p:spTgt spid="921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21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9219">
                                            <p:txEl>
                                              <p:pRg st="6" end="6"/>
                                            </p:txEl>
                                          </p:spTgt>
                                        </p:tgtEl>
                                        <p:attrNameLst>
                                          <p:attrName>style.visibility</p:attrName>
                                        </p:attrNameLst>
                                      </p:cBhvr>
                                      <p:to>
                                        <p:strVal val="visible"/>
                                      </p:to>
                                    </p:set>
                                    <p:anim calcmode="lin" valueType="num">
                                      <p:cBhvr additive="base">
                                        <p:cTn id="43" dur="500" fill="hold"/>
                                        <p:tgtEl>
                                          <p:spTgt spid="9219">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21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9219">
                                            <p:txEl>
                                              <p:pRg st="7" end="7"/>
                                            </p:txEl>
                                          </p:spTgt>
                                        </p:tgtEl>
                                        <p:attrNameLst>
                                          <p:attrName>style.visibility</p:attrName>
                                        </p:attrNameLst>
                                      </p:cBhvr>
                                      <p:to>
                                        <p:strVal val="visible"/>
                                      </p:to>
                                    </p:set>
                                    <p:anim calcmode="lin" valueType="num">
                                      <p:cBhvr additive="base">
                                        <p:cTn id="49" dur="500" fill="hold"/>
                                        <p:tgtEl>
                                          <p:spTgt spid="9219">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921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9219">
                                            <p:txEl>
                                              <p:pRg st="8" end="8"/>
                                            </p:txEl>
                                          </p:spTgt>
                                        </p:tgtEl>
                                        <p:attrNameLst>
                                          <p:attrName>style.visibility</p:attrName>
                                        </p:attrNameLst>
                                      </p:cBhvr>
                                      <p:to>
                                        <p:strVal val="visible"/>
                                      </p:to>
                                    </p:set>
                                    <p:anim calcmode="lin" valueType="num">
                                      <p:cBhvr additive="base">
                                        <p:cTn id="55" dur="500" fill="hold"/>
                                        <p:tgtEl>
                                          <p:spTgt spid="9219">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921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9219">
                                            <p:txEl>
                                              <p:pRg st="9" end="9"/>
                                            </p:txEl>
                                          </p:spTgt>
                                        </p:tgtEl>
                                        <p:attrNameLst>
                                          <p:attrName>style.visibility</p:attrName>
                                        </p:attrNameLst>
                                      </p:cBhvr>
                                      <p:to>
                                        <p:strVal val="visible"/>
                                      </p:to>
                                    </p:set>
                                    <p:anim calcmode="lin" valueType="num">
                                      <p:cBhvr additive="base">
                                        <p:cTn id="61" dur="500" fill="hold"/>
                                        <p:tgtEl>
                                          <p:spTgt spid="9219">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9219">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43" name="Picture 7"/>
          <p:cNvPicPr>
            <a:picLocks noChangeAspect="1" noChangeArrowheads="1"/>
          </p:cNvPicPr>
          <p:nvPr/>
        </p:nvPicPr>
        <p:blipFill>
          <a:blip r:embed="rId2" cstate="print"/>
          <a:srcRect/>
          <a:stretch>
            <a:fillRect/>
          </a:stretch>
        </p:blipFill>
        <p:spPr bwMode="auto">
          <a:xfrm>
            <a:off x="533400" y="393700"/>
            <a:ext cx="8001000" cy="6011863"/>
          </a:xfrm>
          <a:prstGeom prst="rect">
            <a:avLst/>
          </a:prstGeom>
          <a:solidFill>
            <a:schemeClr val="tx2"/>
          </a:solidFill>
          <a:ln w="12700" cap="sq">
            <a:noFill/>
            <a:miter lim="800000"/>
            <a:headEnd type="none" w="sm" len="sm"/>
            <a:tailEnd type="none" w="sm" len="sm"/>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4"/>
          <p:cNvSpPr>
            <a:spLocks noGrp="1" noChangeArrowheads="1"/>
          </p:cNvSpPr>
          <p:nvPr>
            <p:ph type="title"/>
          </p:nvPr>
        </p:nvSpPr>
        <p:spPr/>
        <p:txBody>
          <a:bodyPr/>
          <a:lstStyle/>
          <a:p>
            <a:r>
              <a:rPr lang="en-US"/>
              <a:t>Listening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t>Listening is a complex activity that is learned</a:t>
            </a:r>
          </a:p>
        </p:txBody>
      </p:sp>
      <p:pic>
        <p:nvPicPr>
          <p:cNvPr id="18435" name="Picture 3" descr="j0281104"/>
          <p:cNvPicPr>
            <a:picLocks noChangeAspect="1" noChangeArrowheads="1"/>
          </p:cNvPicPr>
          <p:nvPr/>
        </p:nvPicPr>
        <p:blipFill>
          <a:blip r:embed="rId3" cstate="print"/>
          <a:srcRect/>
          <a:stretch>
            <a:fillRect/>
          </a:stretch>
        </p:blipFill>
        <p:spPr bwMode="auto">
          <a:xfrm>
            <a:off x="3286125" y="2224088"/>
            <a:ext cx="4105275" cy="3846512"/>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t>Myths about Listening</a:t>
            </a:r>
          </a:p>
        </p:txBody>
      </p:sp>
      <p:sp>
        <p:nvSpPr>
          <p:cNvPr id="20483" name="Rectangle 3"/>
          <p:cNvSpPr>
            <a:spLocks noGrp="1" noChangeArrowheads="1"/>
          </p:cNvSpPr>
          <p:nvPr>
            <p:ph type="body" idx="1"/>
          </p:nvPr>
        </p:nvSpPr>
        <p:spPr/>
        <p:txBody>
          <a:bodyPr/>
          <a:lstStyle/>
          <a:p>
            <a:r>
              <a:rPr lang="en-US"/>
              <a:t>Related to Intelligence</a:t>
            </a:r>
          </a:p>
          <a:p>
            <a:r>
              <a:rPr lang="en-US"/>
              <a:t>Cannot be learned</a:t>
            </a:r>
          </a:p>
          <a:p>
            <a:r>
              <a:rPr lang="en-US"/>
              <a:t>Listening is the same as hearing</a:t>
            </a:r>
          </a:p>
          <a:p>
            <a:r>
              <a:rPr lang="en-US"/>
              <a:t>Speaker is responsible for communication</a:t>
            </a:r>
          </a:p>
          <a:p>
            <a:r>
              <a:rPr lang="en-US"/>
              <a:t>Means agreeing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t>Listening on Three Levels</a:t>
            </a:r>
          </a:p>
        </p:txBody>
      </p:sp>
      <p:sp>
        <p:nvSpPr>
          <p:cNvPr id="22531" name="Rectangle 3"/>
          <p:cNvSpPr>
            <a:spLocks noGrp="1" noChangeArrowheads="1"/>
          </p:cNvSpPr>
          <p:nvPr>
            <p:ph type="body" idx="4294967295"/>
          </p:nvPr>
        </p:nvSpPr>
        <p:spPr>
          <a:xfrm>
            <a:off x="457200" y="1524000"/>
            <a:ext cx="8229600" cy="3886200"/>
          </a:xfrm>
        </p:spPr>
        <p:txBody>
          <a:bodyPr/>
          <a:lstStyle/>
          <a:p>
            <a:r>
              <a:rPr lang="en-US" sz="2800"/>
              <a:t>Hearing</a:t>
            </a:r>
          </a:p>
          <a:p>
            <a:pPr lvl="1"/>
            <a:r>
              <a:rPr lang="en-US" sz="2400"/>
              <a:t>Involves receiving, translating and understanding the message</a:t>
            </a:r>
          </a:p>
          <a:p>
            <a:pPr lvl="1"/>
            <a:r>
              <a:rPr lang="en-US" sz="2400"/>
              <a:t>Involves translating non verbal cues to comprehend the message as intended</a:t>
            </a:r>
          </a:p>
          <a:p>
            <a:r>
              <a:rPr lang="en-US" sz="2800"/>
              <a:t>Analyzing</a:t>
            </a:r>
          </a:p>
          <a:p>
            <a:pPr lvl="1"/>
            <a:r>
              <a:rPr lang="en-US" sz="2400"/>
              <a:t>Hearing is included</a:t>
            </a:r>
          </a:p>
          <a:p>
            <a:pPr lvl="1"/>
            <a:r>
              <a:rPr lang="en-US" sz="2400"/>
              <a:t>Inferring the intent of the speaker-what did he really mean-and the context in which communication is taking place.</a:t>
            </a:r>
          </a:p>
          <a:p>
            <a:pPr lvl="1"/>
            <a:r>
              <a:rPr lang="en-US" sz="2400"/>
              <a:t>Confirming responses and asking questions helps with this</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Effect transition="in" filter="box(out)">
                                      <p:cBhvr>
                                        <p:cTn id="7" dur="500"/>
                                        <p:tgtEl>
                                          <p:spTgt spid="22531">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par>
                                <p:cTn id="8" presetID="4" presetClass="entr" presetSubtype="32" fill="hold" grpId="0" nodeType="withEffect">
                                  <p:stCondLst>
                                    <p:cond delay="0"/>
                                  </p:stCondLst>
                                  <p:childTnLst>
                                    <p:set>
                                      <p:cBhvr>
                                        <p:cTn id="9" dur="1" fill="hold">
                                          <p:stCondLst>
                                            <p:cond delay="0"/>
                                          </p:stCondLst>
                                        </p:cTn>
                                        <p:tgtEl>
                                          <p:spTgt spid="22531">
                                            <p:txEl>
                                              <p:pRg st="1" end="1"/>
                                            </p:txEl>
                                          </p:spTgt>
                                        </p:tgtEl>
                                        <p:attrNameLst>
                                          <p:attrName>style.visibility</p:attrName>
                                        </p:attrNameLst>
                                      </p:cBhvr>
                                      <p:to>
                                        <p:strVal val="visible"/>
                                      </p:to>
                                    </p:set>
                                    <p:animEffect transition="in" filter="box(out)">
                                      <p:cBhvr>
                                        <p:cTn id="10" dur="500"/>
                                        <p:tgtEl>
                                          <p:spTgt spid="22531">
                                            <p:txEl>
                                              <p:pRg st="1" end="1"/>
                                            </p:txEl>
                                          </p:spTgt>
                                        </p:tgtEl>
                                      </p:cBhvr>
                                    </p:animEffect>
                                  </p:childTnLst>
                                  <p:subTnLst>
                                    <p:audio>
                                      <p:cMediaNode>
                                        <p:cTn display="0" masterRel="sameClick">
                                          <p:stCondLst>
                                            <p:cond evt="begin" delay="0">
                                              <p:tn val="8"/>
                                            </p:cond>
                                          </p:stCondLst>
                                          <p:endCondLst>
                                            <p:cond evt="onStopAudio" delay="0">
                                              <p:tgtEl>
                                                <p:sldTgt/>
                                              </p:tgtEl>
                                            </p:cond>
                                          </p:endCondLst>
                                        </p:cTn>
                                        <p:tgtEl>
                                          <p:sndTgt r:embed="rId3" name="CAMERA.WAV"/>
                                        </p:tgtEl>
                                      </p:cMediaNode>
                                    </p:audio>
                                  </p:subTnLst>
                                </p:cTn>
                              </p:par>
                              <p:par>
                                <p:cTn id="11" presetID="4" presetClass="entr" presetSubtype="32" fill="hold" grpId="0" nodeType="withEffect">
                                  <p:stCondLst>
                                    <p:cond delay="0"/>
                                  </p:stCondLst>
                                  <p:childTnLst>
                                    <p:set>
                                      <p:cBhvr>
                                        <p:cTn id="12" dur="1" fill="hold">
                                          <p:stCondLst>
                                            <p:cond delay="0"/>
                                          </p:stCondLst>
                                        </p:cTn>
                                        <p:tgtEl>
                                          <p:spTgt spid="22531">
                                            <p:txEl>
                                              <p:pRg st="2" end="2"/>
                                            </p:txEl>
                                          </p:spTgt>
                                        </p:tgtEl>
                                        <p:attrNameLst>
                                          <p:attrName>style.visibility</p:attrName>
                                        </p:attrNameLst>
                                      </p:cBhvr>
                                      <p:to>
                                        <p:strVal val="visible"/>
                                      </p:to>
                                    </p:set>
                                    <p:animEffect transition="in" filter="box(out)">
                                      <p:cBhvr>
                                        <p:cTn id="13" dur="500"/>
                                        <p:tgtEl>
                                          <p:spTgt spid="22531">
                                            <p:txEl>
                                              <p:pRg st="2" end="2"/>
                                            </p:txEl>
                                          </p:spTgt>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childTnLst>
                    </p:cTn>
                  </p:par>
                  <p:par>
                    <p:cTn id="14" fill="hold">
                      <p:stCondLst>
                        <p:cond delay="indefinite"/>
                      </p:stCondLst>
                      <p:childTnLst>
                        <p:par>
                          <p:cTn id="15" fill="hold">
                            <p:stCondLst>
                              <p:cond delay="0"/>
                            </p:stCondLst>
                            <p:childTnLst>
                              <p:par>
                                <p:cTn id="16" presetID="4" presetClass="entr" presetSubtype="32" fill="hold" grpId="0" nodeType="clickEffect">
                                  <p:stCondLst>
                                    <p:cond delay="0"/>
                                  </p:stCondLst>
                                  <p:childTnLst>
                                    <p:set>
                                      <p:cBhvr>
                                        <p:cTn id="17" dur="1" fill="hold">
                                          <p:stCondLst>
                                            <p:cond delay="0"/>
                                          </p:stCondLst>
                                        </p:cTn>
                                        <p:tgtEl>
                                          <p:spTgt spid="22531">
                                            <p:txEl>
                                              <p:pRg st="3" end="3"/>
                                            </p:txEl>
                                          </p:spTgt>
                                        </p:tgtEl>
                                        <p:attrNameLst>
                                          <p:attrName>style.visibility</p:attrName>
                                        </p:attrNameLst>
                                      </p:cBhvr>
                                      <p:to>
                                        <p:strVal val="visible"/>
                                      </p:to>
                                    </p:set>
                                    <p:animEffect transition="in" filter="box(out)">
                                      <p:cBhvr>
                                        <p:cTn id="18" dur="500"/>
                                        <p:tgtEl>
                                          <p:spTgt spid="22531">
                                            <p:txEl>
                                              <p:pRg st="3" end="3"/>
                                            </p:txEl>
                                          </p:spTgt>
                                        </p:tgtEl>
                                      </p:cBhvr>
                                    </p:animEffect>
                                  </p:childTnLst>
                                  <p:subTnLst>
                                    <p:audio>
                                      <p:cMediaNode>
                                        <p:cTn display="0" masterRel="sameClick">
                                          <p:stCondLst>
                                            <p:cond evt="begin" delay="0">
                                              <p:tn val="16"/>
                                            </p:cond>
                                          </p:stCondLst>
                                          <p:endCondLst>
                                            <p:cond evt="onStopAudio" delay="0">
                                              <p:tgtEl>
                                                <p:sldTgt/>
                                              </p:tgtEl>
                                            </p:cond>
                                          </p:endCondLst>
                                        </p:cTn>
                                        <p:tgtEl>
                                          <p:sndTgt r:embed="rId3" name="CAMERA.WAV"/>
                                        </p:tgtEl>
                                      </p:cMediaNode>
                                    </p:audio>
                                  </p:subTnLst>
                                </p:cTn>
                              </p:par>
                              <p:par>
                                <p:cTn id="19" presetID="4" presetClass="entr" presetSubtype="32" fill="hold" grpId="0" nodeType="withEffect">
                                  <p:stCondLst>
                                    <p:cond delay="0"/>
                                  </p:stCondLst>
                                  <p:childTnLst>
                                    <p:set>
                                      <p:cBhvr>
                                        <p:cTn id="20" dur="1" fill="hold">
                                          <p:stCondLst>
                                            <p:cond delay="0"/>
                                          </p:stCondLst>
                                        </p:cTn>
                                        <p:tgtEl>
                                          <p:spTgt spid="22531">
                                            <p:txEl>
                                              <p:pRg st="4" end="4"/>
                                            </p:txEl>
                                          </p:spTgt>
                                        </p:tgtEl>
                                        <p:attrNameLst>
                                          <p:attrName>style.visibility</p:attrName>
                                        </p:attrNameLst>
                                      </p:cBhvr>
                                      <p:to>
                                        <p:strVal val="visible"/>
                                      </p:to>
                                    </p:set>
                                    <p:animEffect transition="in" filter="box(out)">
                                      <p:cBhvr>
                                        <p:cTn id="21" dur="500"/>
                                        <p:tgtEl>
                                          <p:spTgt spid="22531">
                                            <p:txEl>
                                              <p:pRg st="4" end="4"/>
                                            </p:txEl>
                                          </p:spTgt>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par>
                                <p:cTn id="22" presetID="4" presetClass="entr" presetSubtype="32" fill="hold" grpId="0" nodeType="withEffect">
                                  <p:stCondLst>
                                    <p:cond delay="0"/>
                                  </p:stCondLst>
                                  <p:childTnLst>
                                    <p:set>
                                      <p:cBhvr>
                                        <p:cTn id="23" dur="1" fill="hold">
                                          <p:stCondLst>
                                            <p:cond delay="0"/>
                                          </p:stCondLst>
                                        </p:cTn>
                                        <p:tgtEl>
                                          <p:spTgt spid="22531">
                                            <p:txEl>
                                              <p:pRg st="5" end="5"/>
                                            </p:txEl>
                                          </p:spTgt>
                                        </p:tgtEl>
                                        <p:attrNameLst>
                                          <p:attrName>style.visibility</p:attrName>
                                        </p:attrNameLst>
                                      </p:cBhvr>
                                      <p:to>
                                        <p:strVal val="visible"/>
                                      </p:to>
                                    </p:set>
                                    <p:animEffect transition="in" filter="box(out)">
                                      <p:cBhvr>
                                        <p:cTn id="24" dur="500"/>
                                        <p:tgtEl>
                                          <p:spTgt spid="22531">
                                            <p:txEl>
                                              <p:pRg st="5" end="5"/>
                                            </p:txEl>
                                          </p:spTgt>
                                        </p:tgtEl>
                                      </p:cBhvr>
                                    </p:animEffect>
                                  </p:childTnLst>
                                  <p:subTnLst>
                                    <p:audio>
                                      <p:cMediaNode>
                                        <p:cTn display="0" masterRel="sameClick">
                                          <p:stCondLst>
                                            <p:cond evt="begin" delay="0">
                                              <p:tn val="22"/>
                                            </p:cond>
                                          </p:stCondLst>
                                          <p:endCondLst>
                                            <p:cond evt="onStopAudio" delay="0">
                                              <p:tgtEl>
                                                <p:sldTgt/>
                                              </p:tgtEl>
                                            </p:cond>
                                          </p:endCondLst>
                                        </p:cTn>
                                        <p:tgtEl>
                                          <p:sndTgt r:embed="rId3" name="CAMERA.WAV"/>
                                        </p:tgtEl>
                                      </p:cMediaNode>
                                    </p:audio>
                                  </p:subTnLst>
                                </p:cTn>
                              </p:par>
                              <p:par>
                                <p:cTn id="25" presetID="4" presetClass="entr" presetSubtype="32" fill="hold" grpId="0" nodeType="withEffect">
                                  <p:stCondLst>
                                    <p:cond delay="0"/>
                                  </p:stCondLst>
                                  <p:childTnLst>
                                    <p:set>
                                      <p:cBhvr>
                                        <p:cTn id="26" dur="1" fill="hold">
                                          <p:stCondLst>
                                            <p:cond delay="0"/>
                                          </p:stCondLst>
                                        </p:cTn>
                                        <p:tgtEl>
                                          <p:spTgt spid="22531">
                                            <p:txEl>
                                              <p:pRg st="6" end="6"/>
                                            </p:txEl>
                                          </p:spTgt>
                                        </p:tgtEl>
                                        <p:attrNameLst>
                                          <p:attrName>style.visibility</p:attrName>
                                        </p:attrNameLst>
                                      </p:cBhvr>
                                      <p:to>
                                        <p:strVal val="visible"/>
                                      </p:to>
                                    </p:set>
                                    <p:animEffect transition="in" filter="box(out)">
                                      <p:cBhvr>
                                        <p:cTn id="27" dur="500"/>
                                        <p:tgtEl>
                                          <p:spTgt spid="22531">
                                            <p:txEl>
                                              <p:pRg st="6" end="6"/>
                                            </p:txEl>
                                          </p:spTgt>
                                        </p:tgtEl>
                                      </p:cBhvr>
                                    </p:animEffect>
                                  </p:childTnLst>
                                  <p:subTnLst>
                                    <p:audio>
                                      <p:cMediaNode>
                                        <p:cTn display="0" masterRel="sameClick">
                                          <p:stCondLst>
                                            <p:cond evt="begin" delay="0">
                                              <p:tn val="25"/>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autoUpdateAnimBg="0"/>
    </p:bldLst>
  </p:timing>
</p:sld>
</file>

<file path=ppt/theme/theme1.xml><?xml version="1.0" encoding="utf-8"?>
<a:theme xmlns:a="http://schemas.openxmlformats.org/drawingml/2006/main" name="Fireworks">
  <a:themeElements>
    <a:clrScheme name="Fireworks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fontScheme name="Fireworks">
      <a:majorFont>
        <a:latin typeface="Arial Black"/>
        <a:ea typeface=""/>
        <a:cs typeface=""/>
      </a:majorFont>
      <a:minorFont>
        <a:latin typeface="Arial Black"/>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Black"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Black" pitchFamily="34" charset="0"/>
          </a:defRPr>
        </a:defPPr>
      </a:lstStyle>
    </a:lnDef>
  </a:objectDefaults>
  <a:extraClrSchemeLst>
    <a:extraClrScheme>
      <a:clrScheme name="Fireworks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clrMap bg1="dk2" tx1="lt1" bg2="dk1" tx2="lt2" accent1="accent1" accent2="accent2" accent3="accent3" accent4="accent4" accent5="accent5" accent6="accent6" hlink="hlink" folHlink="folHlink"/>
    </a:extraClrScheme>
    <a:extraClrScheme>
      <a:clrScheme name="Fireworks 2">
        <a:dk1>
          <a:srgbClr val="0000A4"/>
        </a:dk1>
        <a:lt1>
          <a:srgbClr val="CCFFFF"/>
        </a:lt1>
        <a:dk2>
          <a:srgbClr val="000066"/>
        </a:dk2>
        <a:lt2>
          <a:srgbClr val="00FFFF"/>
        </a:lt2>
        <a:accent1>
          <a:srgbClr val="51B2E3"/>
        </a:accent1>
        <a:accent2>
          <a:srgbClr val="04E8AC"/>
        </a:accent2>
        <a:accent3>
          <a:srgbClr val="AAAAB8"/>
        </a:accent3>
        <a:accent4>
          <a:srgbClr val="AEDADA"/>
        </a:accent4>
        <a:accent5>
          <a:srgbClr val="B3D5EF"/>
        </a:accent5>
        <a:accent6>
          <a:srgbClr val="03D29B"/>
        </a:accent6>
        <a:hlink>
          <a:srgbClr val="FF3399"/>
        </a:hlink>
        <a:folHlink>
          <a:srgbClr val="8F5FD5"/>
        </a:folHlink>
      </a:clrScheme>
      <a:clrMap bg1="dk2" tx1="lt1" bg2="dk1" tx2="lt2" accent1="accent1" accent2="accent2" accent3="accent3" accent4="accent4" accent5="accent5" accent6="accent6" hlink="hlink" folHlink="folHlink"/>
    </a:extraClrScheme>
    <a:extraClrScheme>
      <a:clrScheme name="Fireworks 3">
        <a:dk1>
          <a:srgbClr val="9F237F"/>
        </a:dk1>
        <a:lt1>
          <a:srgbClr val="FFCC00"/>
        </a:lt1>
        <a:dk2>
          <a:srgbClr val="000000"/>
        </a:dk2>
        <a:lt2>
          <a:srgbClr val="FFFFFF"/>
        </a:lt2>
        <a:accent1>
          <a:srgbClr val="39A6DD"/>
        </a:accent1>
        <a:accent2>
          <a:srgbClr val="FF03E7"/>
        </a:accent2>
        <a:accent3>
          <a:srgbClr val="AAAAAA"/>
        </a:accent3>
        <a:accent4>
          <a:srgbClr val="DAAE00"/>
        </a:accent4>
        <a:accent5>
          <a:srgbClr val="AED0EB"/>
        </a:accent5>
        <a:accent6>
          <a:srgbClr val="E702D1"/>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Fireworks 4">
        <a:dk1>
          <a:srgbClr val="00603B"/>
        </a:dk1>
        <a:lt1>
          <a:srgbClr val="FFCC00"/>
        </a:lt1>
        <a:dk2>
          <a:srgbClr val="000000"/>
        </a:dk2>
        <a:lt2>
          <a:srgbClr val="FFFFFF"/>
        </a:lt2>
        <a:accent1>
          <a:srgbClr val="39A6DD"/>
        </a:accent1>
        <a:accent2>
          <a:srgbClr val="07FB18"/>
        </a:accent2>
        <a:accent3>
          <a:srgbClr val="AAAAAA"/>
        </a:accent3>
        <a:accent4>
          <a:srgbClr val="DAAE00"/>
        </a:accent4>
        <a:accent5>
          <a:srgbClr val="AED0EB"/>
        </a:accent5>
        <a:accent6>
          <a:srgbClr val="06E315"/>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Fireworks 5">
        <a:dk1>
          <a:srgbClr val="FF6600"/>
        </a:dk1>
        <a:lt1>
          <a:srgbClr val="FFFFFF"/>
        </a:lt1>
        <a:dk2>
          <a:srgbClr val="003366"/>
        </a:dk2>
        <a:lt2>
          <a:srgbClr val="FFFFFF"/>
        </a:lt2>
        <a:accent1>
          <a:srgbClr val="FF99FF"/>
        </a:accent1>
        <a:accent2>
          <a:srgbClr val="FFFF99"/>
        </a:accent2>
        <a:accent3>
          <a:srgbClr val="AAADB8"/>
        </a:accent3>
        <a:accent4>
          <a:srgbClr val="DADADA"/>
        </a:accent4>
        <a:accent5>
          <a:srgbClr val="FFCAFF"/>
        </a:accent5>
        <a:accent6>
          <a:srgbClr val="E7E78A"/>
        </a:accent6>
        <a:hlink>
          <a:srgbClr val="FF3399"/>
        </a:hlink>
        <a:folHlink>
          <a:srgbClr val="FF9966"/>
        </a:folHlink>
      </a:clrScheme>
      <a:clrMap bg1="dk2" tx1="lt1" bg2="dk1" tx2="lt2" accent1="accent1" accent2="accent2" accent3="accent3" accent4="accent4" accent5="accent5" accent6="accent6" hlink="hlink" folHlink="folHlink"/>
    </a:extraClrScheme>
    <a:extraClrScheme>
      <a:clrScheme name="Fireworks 6">
        <a:dk1>
          <a:srgbClr val="000000"/>
        </a:dk1>
        <a:lt1>
          <a:srgbClr val="FFFFFF"/>
        </a:lt1>
        <a:dk2>
          <a:srgbClr val="993366"/>
        </a:dk2>
        <a:lt2>
          <a:srgbClr val="CCFFFF"/>
        </a:lt2>
        <a:accent1>
          <a:srgbClr val="CCECFF"/>
        </a:accent1>
        <a:accent2>
          <a:srgbClr val="FFFF99"/>
        </a:accent2>
        <a:accent3>
          <a:srgbClr val="FFFFFF"/>
        </a:accent3>
        <a:accent4>
          <a:srgbClr val="000000"/>
        </a:accent4>
        <a:accent5>
          <a:srgbClr val="E2F4FF"/>
        </a:accent5>
        <a:accent6>
          <a:srgbClr val="E7E78A"/>
        </a:accent6>
        <a:hlink>
          <a:srgbClr val="FFCCFF"/>
        </a:hlink>
        <a:folHlink>
          <a:srgbClr val="FFCC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Fireworks</Template>
  <TotalTime>39</TotalTime>
  <Words>1095</Words>
  <Application>Microsoft Office PowerPoint</Application>
  <PresentationFormat>Экран (4:3)</PresentationFormat>
  <Paragraphs>190</Paragraphs>
  <Slides>33</Slides>
  <Notes>22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33</vt:i4>
      </vt:variant>
    </vt:vector>
  </HeadingPairs>
  <TitlesOfParts>
    <vt:vector size="38" baseType="lpstr">
      <vt:lpstr>Arial</vt:lpstr>
      <vt:lpstr>Arial Black</vt:lpstr>
      <vt:lpstr>Times New Roman</vt:lpstr>
      <vt:lpstr>Wingdings</vt:lpstr>
      <vt:lpstr>Fireworks</vt:lpstr>
      <vt:lpstr>Communications </vt:lpstr>
      <vt:lpstr>Why is communication important?</vt:lpstr>
      <vt:lpstr>OK, so what is it?</vt:lpstr>
      <vt:lpstr>What is Communication</vt:lpstr>
      <vt:lpstr>Слайд 5</vt:lpstr>
      <vt:lpstr>Listening </vt:lpstr>
      <vt:lpstr>Listening is a complex activity that is learned</vt:lpstr>
      <vt:lpstr>Myths about Listening</vt:lpstr>
      <vt:lpstr>Listening on Three Levels</vt:lpstr>
      <vt:lpstr>Empathizing</vt:lpstr>
      <vt:lpstr>Barriers to Effective Listening</vt:lpstr>
      <vt:lpstr>Active Listening Involves</vt:lpstr>
      <vt:lpstr>Language and Words</vt:lpstr>
      <vt:lpstr>Non Verbal Communications</vt:lpstr>
      <vt:lpstr>Importance of non verbal communications</vt:lpstr>
      <vt:lpstr>Frequency of Non Verbal Communication</vt:lpstr>
      <vt:lpstr>Functional </vt:lpstr>
      <vt:lpstr>Structural</vt:lpstr>
      <vt:lpstr>Non Verbal Communication </vt:lpstr>
      <vt:lpstr>Kinesic Behavior-Functional</vt:lpstr>
      <vt:lpstr>Communicating with your eyes</vt:lpstr>
      <vt:lpstr>Proximic Behavior</vt:lpstr>
      <vt:lpstr>Proximic Behavior</vt:lpstr>
      <vt:lpstr>Personal Space varies culturally and ethnically</vt:lpstr>
      <vt:lpstr>Proximic Behavior</vt:lpstr>
      <vt:lpstr>Spatial Ecology</vt:lpstr>
      <vt:lpstr>Informal communications</vt:lpstr>
      <vt:lpstr>Workplace Communications</vt:lpstr>
      <vt:lpstr>Information Model</vt:lpstr>
      <vt:lpstr>Barriers to Communication</vt:lpstr>
      <vt:lpstr>Barriers to Communication</vt:lpstr>
      <vt:lpstr>Overcoming Barriers</vt:lpstr>
      <vt:lpstr>That’s the class!!  I hope you have enjoyed it and that you will go out and change the world.  Good luck on the final!</vt:lpstr>
    </vt:vector>
  </TitlesOfParts>
  <Company>HealthSpan International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Communications</dc:title>
  <dc:creator>Jim Katzenstein</dc:creator>
  <cp:lastModifiedBy>user</cp:lastModifiedBy>
  <cp:revision>2</cp:revision>
  <dcterms:created xsi:type="dcterms:W3CDTF">2005-12-07T17:30:49Z</dcterms:created>
  <dcterms:modified xsi:type="dcterms:W3CDTF">2014-01-24T16:27:31Z</dcterms:modified>
</cp:coreProperties>
</file>